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142534732" r:id="rId2"/>
    <p:sldId id="2142534715" r:id="rId3"/>
    <p:sldId id="2142534716" r:id="rId4"/>
    <p:sldId id="2142534724" r:id="rId5"/>
    <p:sldId id="2142534731" r:id="rId6"/>
    <p:sldId id="2142534725" r:id="rId7"/>
    <p:sldId id="2142534726" r:id="rId8"/>
    <p:sldId id="2142534717" r:id="rId9"/>
    <p:sldId id="2142534718" r:id="rId10"/>
    <p:sldId id="2142534719" r:id="rId11"/>
    <p:sldId id="2142534720" r:id="rId12"/>
    <p:sldId id="2142534721" r:id="rId13"/>
    <p:sldId id="2142534722" r:id="rId14"/>
    <p:sldId id="2142534739" r:id="rId15"/>
    <p:sldId id="2142534740" r:id="rId16"/>
    <p:sldId id="268" r:id="rId17"/>
    <p:sldId id="2142534730" r:id="rId18"/>
    <p:sldId id="2142534741" r:id="rId19"/>
    <p:sldId id="2142534742" r:id="rId20"/>
    <p:sldId id="2142534743" r:id="rId21"/>
    <p:sldId id="2142534733" r:id="rId22"/>
    <p:sldId id="2142534735" r:id="rId23"/>
    <p:sldId id="2142534736" r:id="rId24"/>
    <p:sldId id="2142534737" r:id="rId25"/>
    <p:sldId id="2142534734" r:id="rId26"/>
    <p:sldId id="2142534744" r:id="rId27"/>
    <p:sldId id="273" r:id="rId28"/>
    <p:sldId id="2142534738" r:id="rId29"/>
    <p:sldId id="2142534713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76FB"/>
    <a:srgbClr val="F31739"/>
    <a:srgbClr val="E7F4FF"/>
    <a:srgbClr val="FAA4B0"/>
    <a:srgbClr val="F98394"/>
    <a:srgbClr val="9FD1FF"/>
    <a:srgbClr val="37A0FF"/>
    <a:srgbClr val="B3DDFF"/>
    <a:srgbClr val="5766D7"/>
    <a:srgbClr val="384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>
        <p:scale>
          <a:sx n="70" d="100"/>
          <a:sy n="70" d="100"/>
        </p:scale>
        <p:origin x="38" y="6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0C838-E5C9-4AB9-9497-105B5F05B886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D377E-8C3E-425C-B941-4D86925F16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628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t>16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74674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C613D-8218-4633-9C56-930533ADBE0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405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t>23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9699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t>25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05560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FB694F-609E-4436-B926-3E18FA0C0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34B673-D89E-4823-B02D-B9A3F6AC90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21A99E-4372-457C-84C4-116818B7C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9C2B-18FD-45F8-B99E-8ECD53CC1EF2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43E232-DFBB-494A-85AF-17C0009E7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C7F0CB-0F61-442D-9501-2E788B4BD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1378-6442-4875-A02F-7D8AF40B4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53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1C6F3-D814-458B-A7C5-DA161382A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5FDC3A-F055-4B0A-B9CA-425B20C8F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215706-8735-4E78-8DAF-975E1CC9D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9C2B-18FD-45F8-B99E-8ECD53CC1EF2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8936B0-23A6-4129-8F04-B489034D5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E02A21-EBD7-4959-BE9B-82A728B4E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1378-6442-4875-A02F-7D8AF40B4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646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1A4CD2-8679-4FB6-8735-951448017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AF0B0C-0F44-4D6A-930F-86BD9C687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17050E-231B-42AA-ABB9-C76911D0F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9C2B-18FD-45F8-B99E-8ECD53CC1EF2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A62825-B5D4-40CA-955E-FC47A66D5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44721E-DFD5-4E9F-B424-D1A139397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1378-6442-4875-A02F-7D8AF40B4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658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12ACF9-8652-401A-A75B-F41CBA22B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1C4657-402D-4AAA-A545-13ECB7C45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64FEDF-5DFB-4BE5-A0E5-77FBE0A00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8EBD1E-2024-4554-824D-9D67E72AB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9C2B-18FD-45F8-B99E-8ECD53CC1EF2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9E7984-7586-4E93-8409-A209E2FA5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EB547F-1C68-4E50-A03F-861D4F7C6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1378-6442-4875-A02F-7D8AF40B4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295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32B903-4725-4A73-AA45-24D720198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EC8CBD-7CD8-4ADA-A7BC-C2DF48A81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66F6A3-05F7-46A0-B0D0-FBC2C8F4B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286BB86-F4EC-4376-B756-62F36D42BB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530DCFC-79F0-4D5D-99C7-1158AF3EC1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4528132-594E-4D7B-A090-B557131C8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9C2B-18FD-45F8-B99E-8ECD53CC1EF2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BA49AA7-E2C3-4588-A907-F34A1F913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4EDF154-6209-4B56-B492-D22278B1C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1378-6442-4875-A02F-7D8AF40B4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754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BA21C-DB32-4CDB-B42E-A7333490A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2333EF-BCE4-4E9A-9CC2-4BCDFFD8F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9C2B-18FD-45F8-B99E-8ECD53CC1EF2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09817D4-814E-4A21-9F7D-4699CD3D7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B5DF94C-0974-42FF-9CB1-5411A2A73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1378-6442-4875-A02F-7D8AF40B4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004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9885CE1-83EB-473A-9729-A352CE261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9C2B-18FD-45F8-B99E-8ECD53CC1EF2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C7B017E-1AEE-4379-9133-699E27567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3A9E6E-3EF2-4C7E-8D1B-C0BE74D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1378-6442-4875-A02F-7D8AF40B4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29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4CECB-890E-483A-8F1E-1627C85E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3B1E17-D566-4489-85E1-562ACE73F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9ED6BA5-CA25-421C-A4E7-F6CE75D0FD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E8EE21-E4F8-4C9F-8594-0F5118D01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9C2B-18FD-45F8-B99E-8ECD53CC1EF2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59AD76-E939-4312-8D59-18D4A8D45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0AE874-BB3C-47D8-8951-118D8143E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1378-6442-4875-A02F-7D8AF40B4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242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93F59-2682-42CE-8218-1F239FB68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1ACC266-E713-4219-9826-43A6A7F151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A8C897-B62C-4B86-8F6E-A49C98FB0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C75516-14B6-40DB-9EA8-A1E18C289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9C2B-18FD-45F8-B99E-8ECD53CC1EF2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9FB288-D7B3-41FC-9B5A-8B8B2A8CF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889FA3-D43E-4C7F-9F2A-9DE844520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1378-6442-4875-A02F-7D8AF40B4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725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159714-4828-4424-B6E8-38A3FE934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70871D-3019-4799-B9E3-CB56EAC865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99D080-3061-4BEA-92F9-78F0174E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9C2B-18FD-45F8-B99E-8ECD53CC1EF2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3AC419-8418-4AB5-860F-AB1801E3D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0BE10F-63EC-4EC1-BBC3-22CFA8DDE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1378-6442-4875-A02F-7D8AF40B4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491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13E8374-1636-4282-9900-23976D5DB7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EE5748D-C6B5-4881-9D67-370810080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85CB74-093D-4E95-9225-F1077176C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39C2B-18FD-45F8-B99E-8ECD53CC1EF2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9CF9E1-2179-48E2-B220-ADB197E04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F8E365-25D0-427C-A8E1-3115CBE89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C1378-6442-4875-A02F-7D8AF40B4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455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 фотографий среднего размера с описа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62000" y="2831932"/>
            <a:ext cx="3833906" cy="1562638"/>
          </a:xfrm>
        </p:spPr>
        <p:txBody>
          <a:bodyPr rtlCol="0" anchor="b"/>
          <a:lstStyle>
            <a:lvl1pPr>
              <a:defRPr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F70DB7-3E8F-4711-BBBE-E369DB1C6C49}" type="datetime1">
              <a:rPr lang="ru-RU" noProof="0" smtClean="0"/>
              <a:t>02.04.2025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4573117"/>
            <a:ext cx="3842550" cy="1178396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 title="Горизонтальная линейка">
            <a:extLst>
              <a:ext uri="{FF2B5EF4-FFF2-40B4-BE49-F238E27FC236}">
                <a16:creationId xmlns:a16="http://schemas.microsoft.com/office/drawing/2014/main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10">
            <a:extLst>
              <a:ext uri="{FF2B5EF4-FFF2-40B4-BE49-F238E27FC236}">
                <a16:creationId xmlns:a16="http://schemas.microsoft.com/office/drawing/2014/main" id="{4EDDE9BC-8D20-403B-A5FE-C277A3515DE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424736" y="482857"/>
            <a:ext cx="2179814" cy="217981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i="1"/>
            </a:lvl1pPr>
          </a:lstStyle>
          <a:p>
            <a:pPr rtl="0"/>
            <a:r>
              <a:rPr lang="ru-RU" noProof="0"/>
              <a:t>Вставьте портрет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2BF5E186-AFA1-42AA-AE51-CF3AC059F0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id="{C860CCD0-F268-4994-9434-F0E0132A4E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28D5E220-4F6C-4A47-9F47-4CA88EA230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4" name="Текст 6">
            <a:extLst>
              <a:ext uri="{FF2B5EF4-FFF2-40B4-BE49-F238E27FC236}">
                <a16:creationId xmlns:a16="http://schemas.microsoft.com/office/drawing/2014/main" id="{1DFEF73A-C0FC-4A4C-8342-991CEFF532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5" name="Текст 15">
            <a:extLst>
              <a:ext uri="{FF2B5EF4-FFF2-40B4-BE49-F238E27FC236}">
                <a16:creationId xmlns:a16="http://schemas.microsoft.com/office/drawing/2014/main" id="{E60572FB-0574-4BE3-9637-7CA7B5ACA8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6" name="Текст 18">
            <a:extLst>
              <a:ext uri="{FF2B5EF4-FFF2-40B4-BE49-F238E27FC236}">
                <a16:creationId xmlns:a16="http://schemas.microsoft.com/office/drawing/2014/main" id="{155E2FBC-2458-49C4-B75C-CAEAC6D9F1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7" name="Рисунок 22">
            <a:extLst>
              <a:ext uri="{FF2B5EF4-FFF2-40B4-BE49-F238E27FC236}">
                <a16:creationId xmlns:a16="http://schemas.microsoft.com/office/drawing/2014/main" id="{844B1DAB-161E-44A0-9E15-DA816B46A48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234550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8" name="Рисунок 24">
            <a:extLst>
              <a:ext uri="{FF2B5EF4-FFF2-40B4-BE49-F238E27FC236}">
                <a16:creationId xmlns:a16="http://schemas.microsoft.com/office/drawing/2014/main" id="{8811849A-335B-47C0-980E-357EE8C4BCC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367581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9" name="Рисунок 26">
            <a:extLst>
              <a:ext uri="{FF2B5EF4-FFF2-40B4-BE49-F238E27FC236}">
                <a16:creationId xmlns:a16="http://schemas.microsoft.com/office/drawing/2014/main" id="{E1254A81-6A51-429E-91AC-6B4CADA71DC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500613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0" name="Рисунок 30">
            <a:extLst>
              <a:ext uri="{FF2B5EF4-FFF2-40B4-BE49-F238E27FC236}">
                <a16:creationId xmlns:a16="http://schemas.microsoft.com/office/drawing/2014/main" id="{64053090-461C-448F-9705-7FEE78A4133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234550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1" name="Рисунок 32">
            <a:extLst>
              <a:ext uri="{FF2B5EF4-FFF2-40B4-BE49-F238E27FC236}">
                <a16:creationId xmlns:a16="http://schemas.microsoft.com/office/drawing/2014/main" id="{7AD2F7CB-CFE4-4C72-864A-D00C1CEAA2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367581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2" name="Рисунок 34">
            <a:extLst>
              <a:ext uri="{FF2B5EF4-FFF2-40B4-BE49-F238E27FC236}">
                <a16:creationId xmlns:a16="http://schemas.microsoft.com/office/drawing/2014/main" id="{CCA07CA3-C8D4-41EA-A0FB-74E1A477039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00163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val="1296962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ECD4F-72CE-4DCD-9FD5-DE735EC5C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E8EDF7-A6D9-48C1-AAAF-212D88479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3A22CD-9FB2-4C9A-B7DF-3E967B9D75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39C2B-18FD-45F8-B99E-8ECD53CC1EF2}" type="datetimeFigureOut">
              <a:rPr lang="ru-RU" smtClean="0"/>
              <a:t>02.04.2025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222310-6DF6-42C6-BF57-00B479FB2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C2C5D5-EAED-41B5-A77A-7FFF0DAFF8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C1378-6442-4875-A02F-7D8AF40B46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92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12" Type="http://schemas.openxmlformats.org/officeDocument/2006/relationships/image" Target="../media/image3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11" Type="http://schemas.openxmlformats.org/officeDocument/2006/relationships/image" Target="../media/image1.png"/><Relationship Id="rId5" Type="http://schemas.openxmlformats.org/officeDocument/2006/relationships/image" Target="../media/image32.png"/><Relationship Id="rId10" Type="http://schemas.microsoft.com/office/2007/relationships/hdphoto" Target="../media/hdphoto2.wdp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12" Type="http://schemas.microsoft.com/office/2007/relationships/hdphoto" Target="../media/hdphoto7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44.png"/><Relationship Id="rId5" Type="http://schemas.openxmlformats.org/officeDocument/2006/relationships/image" Target="../media/image41.png"/><Relationship Id="rId15" Type="http://schemas.openxmlformats.org/officeDocument/2006/relationships/image" Target="../media/image46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43.png"/><Relationship Id="rId14" Type="http://schemas.microsoft.com/office/2007/relationships/hdphoto" Target="../media/hdphoto8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8.png"/><Relationship Id="rId7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microsoft.com/office/2007/relationships/hdphoto" Target="../media/hdphoto9.wdp"/><Relationship Id="rId7" Type="http://schemas.microsoft.com/office/2007/relationships/hdphoto" Target="../media/hdphoto11.wdp"/><Relationship Id="rId12" Type="http://schemas.openxmlformats.org/officeDocument/2006/relationships/image" Target="../media/image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68.jpeg"/><Relationship Id="rId5" Type="http://schemas.microsoft.com/office/2007/relationships/hdphoto" Target="../media/hdphoto10.wdp"/><Relationship Id="rId10" Type="http://schemas.openxmlformats.org/officeDocument/2006/relationships/image" Target="../media/image67.png"/><Relationship Id="rId4" Type="http://schemas.openxmlformats.org/officeDocument/2006/relationships/image" Target="../media/image64.png"/><Relationship Id="rId9" Type="http://schemas.microsoft.com/office/2007/relationships/hdphoto" Target="../media/hdphoto12.wdp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8185;p80">
            <a:extLst>
              <a:ext uri="{FF2B5EF4-FFF2-40B4-BE49-F238E27FC236}">
                <a16:creationId xmlns:a16="http://schemas.microsoft.com/office/drawing/2014/main" id="{AAF68ECA-B6ED-4DF7-BB0C-9181497E7F78}"/>
              </a:ext>
            </a:extLst>
          </p:cNvPr>
          <p:cNvGrpSpPr/>
          <p:nvPr/>
        </p:nvGrpSpPr>
        <p:grpSpPr>
          <a:xfrm>
            <a:off x="6096000" y="1382701"/>
            <a:ext cx="5812039" cy="3440261"/>
            <a:chOff x="238125" y="732525"/>
            <a:chExt cx="7130500" cy="4241425"/>
          </a:xfrm>
          <a:solidFill>
            <a:srgbClr val="E7F4FF"/>
          </a:solidFill>
        </p:grpSpPr>
        <p:sp>
          <p:nvSpPr>
            <p:cNvPr id="3" name="Google Shape;8186;p80">
              <a:extLst>
                <a:ext uri="{FF2B5EF4-FFF2-40B4-BE49-F238E27FC236}">
                  <a16:creationId xmlns:a16="http://schemas.microsoft.com/office/drawing/2014/main" id="{E7450B6D-5A51-459E-AC3F-28FB4CFFC1D9}"/>
                </a:ext>
              </a:extLst>
            </p:cNvPr>
            <p:cNvSpPr/>
            <p:nvPr/>
          </p:nvSpPr>
          <p:spPr>
            <a:xfrm>
              <a:off x="3175800" y="1003350"/>
              <a:ext cx="3741725" cy="3331975"/>
            </a:xfrm>
            <a:custGeom>
              <a:avLst/>
              <a:gdLst/>
              <a:ahLst/>
              <a:cxnLst/>
              <a:rect l="l" t="t" r="r" b="b"/>
              <a:pathLst>
                <a:path w="149669" h="133279" extrusionOk="0">
                  <a:moveTo>
                    <a:pt x="81445" y="1"/>
                  </a:moveTo>
                  <a:lnTo>
                    <a:pt x="79450" y="1466"/>
                  </a:lnTo>
                  <a:lnTo>
                    <a:pt x="78288" y="3145"/>
                  </a:lnTo>
                  <a:lnTo>
                    <a:pt x="77341" y="834"/>
                  </a:lnTo>
                  <a:lnTo>
                    <a:pt x="75131" y="834"/>
                  </a:lnTo>
                  <a:lnTo>
                    <a:pt x="73868" y="2413"/>
                  </a:lnTo>
                  <a:lnTo>
                    <a:pt x="73161" y="4888"/>
                  </a:lnTo>
                  <a:lnTo>
                    <a:pt x="69891" y="7325"/>
                  </a:lnTo>
                  <a:lnTo>
                    <a:pt x="68313" y="10330"/>
                  </a:lnTo>
                  <a:lnTo>
                    <a:pt x="69474" y="11466"/>
                  </a:lnTo>
                  <a:lnTo>
                    <a:pt x="66318" y="13247"/>
                  </a:lnTo>
                  <a:lnTo>
                    <a:pt x="67782" y="14825"/>
                  </a:lnTo>
                  <a:lnTo>
                    <a:pt x="69790" y="15873"/>
                  </a:lnTo>
                  <a:lnTo>
                    <a:pt x="68729" y="16504"/>
                  </a:lnTo>
                  <a:lnTo>
                    <a:pt x="65888" y="14812"/>
                  </a:lnTo>
                  <a:lnTo>
                    <a:pt x="65257" y="16605"/>
                  </a:lnTo>
                  <a:lnTo>
                    <a:pt x="63994" y="17439"/>
                  </a:lnTo>
                  <a:lnTo>
                    <a:pt x="65358" y="21644"/>
                  </a:lnTo>
                  <a:lnTo>
                    <a:pt x="67050" y="21959"/>
                  </a:lnTo>
                  <a:lnTo>
                    <a:pt x="68199" y="22906"/>
                  </a:lnTo>
                  <a:cubicBezTo>
                    <a:pt x="67252" y="23336"/>
                    <a:pt x="65674" y="23651"/>
                    <a:pt x="65674" y="23651"/>
                  </a:cubicBezTo>
                  <a:lnTo>
                    <a:pt x="66419" y="25230"/>
                  </a:lnTo>
                  <a:lnTo>
                    <a:pt x="65358" y="26593"/>
                  </a:lnTo>
                  <a:lnTo>
                    <a:pt x="63577" y="25962"/>
                  </a:lnTo>
                  <a:lnTo>
                    <a:pt x="64625" y="23967"/>
                  </a:lnTo>
                  <a:lnTo>
                    <a:pt x="63262" y="20394"/>
                  </a:lnTo>
                  <a:lnTo>
                    <a:pt x="62214" y="17439"/>
                  </a:lnTo>
                  <a:lnTo>
                    <a:pt x="61368" y="15343"/>
                  </a:lnTo>
                  <a:lnTo>
                    <a:pt x="59688" y="14711"/>
                  </a:lnTo>
                  <a:lnTo>
                    <a:pt x="58842" y="18386"/>
                  </a:lnTo>
                  <a:lnTo>
                    <a:pt x="58792" y="21012"/>
                  </a:lnTo>
                  <a:lnTo>
                    <a:pt x="60951" y="22906"/>
                  </a:lnTo>
                  <a:lnTo>
                    <a:pt x="60951" y="24485"/>
                  </a:lnTo>
                  <a:lnTo>
                    <a:pt x="58009" y="23020"/>
                  </a:lnTo>
                  <a:lnTo>
                    <a:pt x="55319" y="22389"/>
                  </a:lnTo>
                  <a:lnTo>
                    <a:pt x="54978" y="23437"/>
                  </a:lnTo>
                  <a:lnTo>
                    <a:pt x="55547" y="24598"/>
                  </a:lnTo>
                  <a:lnTo>
                    <a:pt x="52516" y="25230"/>
                  </a:lnTo>
                  <a:lnTo>
                    <a:pt x="48526" y="27326"/>
                  </a:lnTo>
                  <a:lnTo>
                    <a:pt x="46632" y="29535"/>
                  </a:lnTo>
                  <a:lnTo>
                    <a:pt x="46114" y="26909"/>
                  </a:lnTo>
                  <a:lnTo>
                    <a:pt x="44852" y="26391"/>
                  </a:lnTo>
                  <a:lnTo>
                    <a:pt x="44536" y="29119"/>
                  </a:lnTo>
                  <a:lnTo>
                    <a:pt x="42326" y="30381"/>
                  </a:lnTo>
                  <a:lnTo>
                    <a:pt x="43488" y="32162"/>
                  </a:lnTo>
                  <a:lnTo>
                    <a:pt x="41379" y="32061"/>
                  </a:lnTo>
                  <a:lnTo>
                    <a:pt x="40647" y="33223"/>
                  </a:lnTo>
                  <a:lnTo>
                    <a:pt x="39169" y="30381"/>
                  </a:lnTo>
                  <a:lnTo>
                    <a:pt x="37490" y="29119"/>
                  </a:lnTo>
                  <a:lnTo>
                    <a:pt x="37490" y="29119"/>
                  </a:lnTo>
                  <a:lnTo>
                    <a:pt x="40748" y="29750"/>
                  </a:lnTo>
                  <a:lnTo>
                    <a:pt x="42225" y="28803"/>
                  </a:lnTo>
                  <a:lnTo>
                    <a:pt x="41379" y="26593"/>
                  </a:lnTo>
                  <a:lnTo>
                    <a:pt x="37806" y="24699"/>
                  </a:lnTo>
                  <a:lnTo>
                    <a:pt x="35078" y="23538"/>
                  </a:lnTo>
                  <a:lnTo>
                    <a:pt x="32654" y="22906"/>
                  </a:lnTo>
                  <a:lnTo>
                    <a:pt x="29181" y="24068"/>
                  </a:lnTo>
                  <a:lnTo>
                    <a:pt x="25292" y="28172"/>
                  </a:lnTo>
                  <a:lnTo>
                    <a:pt x="22767" y="31745"/>
                  </a:lnTo>
                  <a:lnTo>
                    <a:pt x="21403" y="34586"/>
                  </a:lnTo>
                  <a:lnTo>
                    <a:pt x="18878" y="37112"/>
                  </a:lnTo>
                  <a:lnTo>
                    <a:pt x="18082" y="38892"/>
                  </a:lnTo>
                  <a:lnTo>
                    <a:pt x="19130" y="42680"/>
                  </a:lnTo>
                  <a:lnTo>
                    <a:pt x="20923" y="42364"/>
                  </a:lnTo>
                  <a:lnTo>
                    <a:pt x="22186" y="40786"/>
                  </a:lnTo>
                  <a:lnTo>
                    <a:pt x="23651" y="43311"/>
                  </a:lnTo>
                  <a:lnTo>
                    <a:pt x="23449" y="44776"/>
                  </a:lnTo>
                  <a:lnTo>
                    <a:pt x="26441" y="45092"/>
                  </a:lnTo>
                  <a:cubicBezTo>
                    <a:pt x="26441" y="45092"/>
                    <a:pt x="28058" y="42882"/>
                    <a:pt x="28058" y="42566"/>
                  </a:cubicBezTo>
                  <a:cubicBezTo>
                    <a:pt x="28058" y="42251"/>
                    <a:pt x="28487" y="40256"/>
                    <a:pt x="28487" y="40256"/>
                  </a:cubicBezTo>
                  <a:lnTo>
                    <a:pt x="26909" y="37932"/>
                  </a:lnTo>
                  <a:lnTo>
                    <a:pt x="27111" y="35622"/>
                  </a:lnTo>
                  <a:lnTo>
                    <a:pt x="28904" y="34157"/>
                  </a:lnTo>
                  <a:lnTo>
                    <a:pt x="29535" y="32364"/>
                  </a:lnTo>
                  <a:lnTo>
                    <a:pt x="30899" y="31202"/>
                  </a:lnTo>
                  <a:lnTo>
                    <a:pt x="32376" y="32263"/>
                  </a:lnTo>
                  <a:lnTo>
                    <a:pt x="29535" y="35836"/>
                  </a:lnTo>
                  <a:lnTo>
                    <a:pt x="30684" y="39309"/>
                  </a:lnTo>
                  <a:lnTo>
                    <a:pt x="32477" y="39523"/>
                  </a:lnTo>
                  <a:lnTo>
                    <a:pt x="35002" y="38778"/>
                  </a:lnTo>
                  <a:lnTo>
                    <a:pt x="36467" y="39725"/>
                  </a:lnTo>
                  <a:lnTo>
                    <a:pt x="34257" y="41089"/>
                  </a:lnTo>
                  <a:lnTo>
                    <a:pt x="31416" y="41203"/>
                  </a:lnTo>
                  <a:lnTo>
                    <a:pt x="31101" y="42983"/>
                  </a:lnTo>
                  <a:lnTo>
                    <a:pt x="29952" y="44360"/>
                  </a:lnTo>
                  <a:lnTo>
                    <a:pt x="29219" y="46822"/>
                  </a:lnTo>
                  <a:lnTo>
                    <a:pt x="25532" y="47504"/>
                  </a:lnTo>
                  <a:lnTo>
                    <a:pt x="21555" y="47504"/>
                  </a:lnTo>
                  <a:lnTo>
                    <a:pt x="22287" y="45092"/>
                  </a:lnTo>
                  <a:lnTo>
                    <a:pt x="21239" y="43880"/>
                  </a:lnTo>
                  <a:lnTo>
                    <a:pt x="19976" y="45382"/>
                  </a:lnTo>
                  <a:lnTo>
                    <a:pt x="19762" y="48072"/>
                  </a:lnTo>
                  <a:lnTo>
                    <a:pt x="17022" y="49208"/>
                  </a:lnTo>
                  <a:lnTo>
                    <a:pt x="16075" y="52618"/>
                  </a:lnTo>
                  <a:lnTo>
                    <a:pt x="14294" y="54448"/>
                  </a:lnTo>
                  <a:lnTo>
                    <a:pt x="12716" y="54448"/>
                  </a:lnTo>
                  <a:lnTo>
                    <a:pt x="10822" y="54764"/>
                  </a:lnTo>
                  <a:lnTo>
                    <a:pt x="12501" y="55648"/>
                  </a:lnTo>
                  <a:lnTo>
                    <a:pt x="13448" y="57681"/>
                  </a:lnTo>
                  <a:lnTo>
                    <a:pt x="11971" y="59209"/>
                  </a:lnTo>
                  <a:lnTo>
                    <a:pt x="8460" y="58780"/>
                  </a:lnTo>
                  <a:lnTo>
                    <a:pt x="6087" y="60017"/>
                  </a:lnTo>
                  <a:lnTo>
                    <a:pt x="6087" y="65484"/>
                  </a:lnTo>
                  <a:lnTo>
                    <a:pt x="8612" y="66217"/>
                  </a:lnTo>
                  <a:lnTo>
                    <a:pt x="9723" y="67164"/>
                  </a:lnTo>
                  <a:lnTo>
                    <a:pt x="11150" y="66318"/>
                  </a:lnTo>
                  <a:lnTo>
                    <a:pt x="13233" y="66431"/>
                  </a:lnTo>
                  <a:lnTo>
                    <a:pt x="15115" y="63691"/>
                  </a:lnTo>
                  <a:lnTo>
                    <a:pt x="16176" y="61797"/>
                  </a:lnTo>
                  <a:lnTo>
                    <a:pt x="17123" y="61381"/>
                  </a:lnTo>
                  <a:lnTo>
                    <a:pt x="17438" y="59600"/>
                  </a:lnTo>
                  <a:lnTo>
                    <a:pt x="19850" y="60232"/>
                  </a:lnTo>
                  <a:lnTo>
                    <a:pt x="21226" y="59487"/>
                  </a:lnTo>
                  <a:lnTo>
                    <a:pt x="22805" y="59487"/>
                  </a:lnTo>
                  <a:lnTo>
                    <a:pt x="24699" y="61595"/>
                  </a:lnTo>
                  <a:lnTo>
                    <a:pt x="26113" y="62909"/>
                  </a:lnTo>
                  <a:lnTo>
                    <a:pt x="26896" y="64222"/>
                  </a:lnTo>
                  <a:lnTo>
                    <a:pt x="26896" y="65484"/>
                  </a:lnTo>
                  <a:lnTo>
                    <a:pt x="28159" y="64752"/>
                  </a:lnTo>
                  <a:lnTo>
                    <a:pt x="28159" y="62959"/>
                  </a:lnTo>
                  <a:lnTo>
                    <a:pt x="29421" y="63376"/>
                  </a:lnTo>
                  <a:lnTo>
                    <a:pt x="29787" y="62542"/>
                  </a:lnTo>
                  <a:lnTo>
                    <a:pt x="27035" y="60964"/>
                  </a:lnTo>
                  <a:lnTo>
                    <a:pt x="24661" y="58653"/>
                  </a:lnTo>
                  <a:lnTo>
                    <a:pt x="25103" y="57075"/>
                  </a:lnTo>
                  <a:lnTo>
                    <a:pt x="27527" y="58754"/>
                  </a:lnTo>
                  <a:lnTo>
                    <a:pt x="30368" y="61595"/>
                  </a:lnTo>
                  <a:lnTo>
                    <a:pt x="31846" y="65383"/>
                  </a:lnTo>
                  <a:lnTo>
                    <a:pt x="33525" y="66671"/>
                  </a:lnTo>
                  <a:lnTo>
                    <a:pt x="34889" y="65383"/>
                  </a:lnTo>
                  <a:lnTo>
                    <a:pt x="33740" y="64020"/>
                  </a:lnTo>
                  <a:lnTo>
                    <a:pt x="35002" y="62643"/>
                  </a:lnTo>
                  <a:lnTo>
                    <a:pt x="36366" y="62441"/>
                  </a:lnTo>
                  <a:lnTo>
                    <a:pt x="37945" y="62126"/>
                  </a:lnTo>
                  <a:lnTo>
                    <a:pt x="37831" y="59701"/>
                  </a:lnTo>
                  <a:lnTo>
                    <a:pt x="39409" y="56343"/>
                  </a:lnTo>
                  <a:lnTo>
                    <a:pt x="41101" y="55913"/>
                  </a:lnTo>
                  <a:lnTo>
                    <a:pt x="41733" y="58237"/>
                  </a:lnTo>
                  <a:lnTo>
                    <a:pt x="43627" y="58237"/>
                  </a:lnTo>
                  <a:lnTo>
                    <a:pt x="43513" y="56759"/>
                  </a:lnTo>
                  <a:lnTo>
                    <a:pt x="45407" y="55547"/>
                  </a:lnTo>
                  <a:lnTo>
                    <a:pt x="44776" y="57466"/>
                  </a:lnTo>
                  <a:lnTo>
                    <a:pt x="47402" y="60168"/>
                  </a:lnTo>
                  <a:lnTo>
                    <a:pt x="49195" y="61507"/>
                  </a:lnTo>
                  <a:lnTo>
                    <a:pt x="45306" y="62340"/>
                  </a:lnTo>
                  <a:lnTo>
                    <a:pt x="42149" y="61494"/>
                  </a:lnTo>
                  <a:lnTo>
                    <a:pt x="39624" y="62126"/>
                  </a:lnTo>
                  <a:lnTo>
                    <a:pt x="38147" y="62972"/>
                  </a:lnTo>
                  <a:lnTo>
                    <a:pt x="37099" y="65497"/>
                  </a:lnTo>
                  <a:lnTo>
                    <a:pt x="38892" y="66671"/>
                  </a:lnTo>
                  <a:lnTo>
                    <a:pt x="41619" y="67366"/>
                  </a:lnTo>
                  <a:lnTo>
                    <a:pt x="44031" y="66002"/>
                  </a:lnTo>
                  <a:lnTo>
                    <a:pt x="44978" y="67366"/>
                  </a:lnTo>
                  <a:lnTo>
                    <a:pt x="44144" y="70523"/>
                  </a:lnTo>
                  <a:lnTo>
                    <a:pt x="41404" y="71785"/>
                  </a:lnTo>
                  <a:lnTo>
                    <a:pt x="38046" y="72316"/>
                  </a:lnTo>
                  <a:lnTo>
                    <a:pt x="32578" y="70737"/>
                  </a:lnTo>
                  <a:lnTo>
                    <a:pt x="30684" y="71053"/>
                  </a:lnTo>
                  <a:lnTo>
                    <a:pt x="29005" y="72518"/>
                  </a:lnTo>
                  <a:lnTo>
                    <a:pt x="26441" y="70422"/>
                  </a:lnTo>
                  <a:lnTo>
                    <a:pt x="23966" y="69891"/>
                  </a:lnTo>
                  <a:lnTo>
                    <a:pt x="23600" y="67139"/>
                  </a:lnTo>
                  <a:lnTo>
                    <a:pt x="22186" y="66823"/>
                  </a:lnTo>
                  <a:lnTo>
                    <a:pt x="20077" y="67164"/>
                  </a:lnTo>
                  <a:lnTo>
                    <a:pt x="15948" y="67139"/>
                  </a:lnTo>
                  <a:lnTo>
                    <a:pt x="11554" y="68742"/>
                  </a:lnTo>
                  <a:lnTo>
                    <a:pt x="10291" y="68111"/>
                  </a:lnTo>
                  <a:lnTo>
                    <a:pt x="8511" y="69891"/>
                  </a:lnTo>
                  <a:lnTo>
                    <a:pt x="6718" y="71785"/>
                  </a:lnTo>
                  <a:lnTo>
                    <a:pt x="6087" y="73793"/>
                  </a:lnTo>
                  <a:lnTo>
                    <a:pt x="3460" y="75687"/>
                  </a:lnTo>
                  <a:lnTo>
                    <a:pt x="1048" y="79564"/>
                  </a:lnTo>
                  <a:lnTo>
                    <a:pt x="0" y="82089"/>
                  </a:lnTo>
                  <a:lnTo>
                    <a:pt x="518" y="84501"/>
                  </a:lnTo>
                  <a:lnTo>
                    <a:pt x="0" y="87342"/>
                  </a:lnTo>
                  <a:lnTo>
                    <a:pt x="834" y="90814"/>
                  </a:lnTo>
                  <a:lnTo>
                    <a:pt x="3258" y="93340"/>
                  </a:lnTo>
                  <a:lnTo>
                    <a:pt x="5038" y="95234"/>
                  </a:lnTo>
                  <a:lnTo>
                    <a:pt x="8094" y="97027"/>
                  </a:lnTo>
                  <a:lnTo>
                    <a:pt x="10822" y="96711"/>
                  </a:lnTo>
                  <a:lnTo>
                    <a:pt x="13347" y="96711"/>
                  </a:lnTo>
                  <a:lnTo>
                    <a:pt x="16075" y="95335"/>
                  </a:lnTo>
                  <a:lnTo>
                    <a:pt x="18398" y="95600"/>
                  </a:lnTo>
                  <a:lnTo>
                    <a:pt x="19345" y="97203"/>
                  </a:lnTo>
                  <a:lnTo>
                    <a:pt x="22186" y="97052"/>
                  </a:lnTo>
                  <a:lnTo>
                    <a:pt x="23335" y="98921"/>
                  </a:lnTo>
                  <a:lnTo>
                    <a:pt x="22918" y="103012"/>
                  </a:lnTo>
                  <a:lnTo>
                    <a:pt x="25040" y="106169"/>
                  </a:lnTo>
                  <a:lnTo>
                    <a:pt x="25646" y="109325"/>
                  </a:lnTo>
                  <a:lnTo>
                    <a:pt x="25646" y="112166"/>
                  </a:lnTo>
                  <a:lnTo>
                    <a:pt x="23752" y="114793"/>
                  </a:lnTo>
                  <a:lnTo>
                    <a:pt x="23752" y="117205"/>
                  </a:lnTo>
                  <a:lnTo>
                    <a:pt x="25646" y="119945"/>
                  </a:lnTo>
                  <a:lnTo>
                    <a:pt x="25646" y="123505"/>
                  </a:lnTo>
                  <a:lnTo>
                    <a:pt x="27641" y="126132"/>
                  </a:lnTo>
                  <a:lnTo>
                    <a:pt x="28752" y="128228"/>
                  </a:lnTo>
                  <a:lnTo>
                    <a:pt x="29143" y="130539"/>
                  </a:lnTo>
                  <a:lnTo>
                    <a:pt x="30899" y="133279"/>
                  </a:lnTo>
                  <a:lnTo>
                    <a:pt x="35419" y="133279"/>
                  </a:lnTo>
                  <a:lnTo>
                    <a:pt x="37945" y="131385"/>
                  </a:lnTo>
                  <a:lnTo>
                    <a:pt x="39624" y="129541"/>
                  </a:lnTo>
                  <a:lnTo>
                    <a:pt x="42149" y="126675"/>
                  </a:lnTo>
                  <a:lnTo>
                    <a:pt x="42781" y="123808"/>
                  </a:lnTo>
                  <a:lnTo>
                    <a:pt x="44258" y="123808"/>
                  </a:lnTo>
                  <a:lnTo>
                    <a:pt x="44574" y="119705"/>
                  </a:lnTo>
                  <a:lnTo>
                    <a:pt x="44574" y="118442"/>
                  </a:lnTo>
                  <a:lnTo>
                    <a:pt x="48678" y="115285"/>
                  </a:lnTo>
                  <a:lnTo>
                    <a:pt x="50256" y="112874"/>
                  </a:lnTo>
                  <a:lnTo>
                    <a:pt x="50256" y="110260"/>
                  </a:lnTo>
                  <a:lnTo>
                    <a:pt x="49410" y="108265"/>
                  </a:lnTo>
                  <a:lnTo>
                    <a:pt x="49460" y="105954"/>
                  </a:lnTo>
                  <a:lnTo>
                    <a:pt x="48905" y="104477"/>
                  </a:lnTo>
                  <a:lnTo>
                    <a:pt x="51683" y="101951"/>
                  </a:lnTo>
                  <a:lnTo>
                    <a:pt x="54334" y="99009"/>
                  </a:lnTo>
                  <a:lnTo>
                    <a:pt x="57592" y="97014"/>
                  </a:lnTo>
                  <a:cubicBezTo>
                    <a:pt x="57592" y="97014"/>
                    <a:pt x="59070" y="94388"/>
                    <a:pt x="59070" y="93958"/>
                  </a:cubicBezTo>
                  <a:cubicBezTo>
                    <a:pt x="59070" y="93542"/>
                    <a:pt x="59916" y="91433"/>
                    <a:pt x="59916" y="91433"/>
                  </a:cubicBezTo>
                  <a:lnTo>
                    <a:pt x="59398" y="89754"/>
                  </a:lnTo>
                  <a:lnTo>
                    <a:pt x="57921" y="90498"/>
                  </a:lnTo>
                  <a:lnTo>
                    <a:pt x="54132" y="91016"/>
                  </a:lnTo>
                  <a:lnTo>
                    <a:pt x="52870" y="91648"/>
                  </a:lnTo>
                  <a:lnTo>
                    <a:pt x="52238" y="89754"/>
                  </a:lnTo>
                  <a:lnTo>
                    <a:pt x="51721" y="88604"/>
                  </a:lnTo>
                  <a:lnTo>
                    <a:pt x="49612" y="86597"/>
                  </a:lnTo>
                  <a:lnTo>
                    <a:pt x="48248" y="85650"/>
                  </a:lnTo>
                  <a:lnTo>
                    <a:pt x="46139" y="80826"/>
                  </a:lnTo>
                  <a:lnTo>
                    <a:pt x="45306" y="79665"/>
                  </a:lnTo>
                  <a:lnTo>
                    <a:pt x="44258" y="76823"/>
                  </a:lnTo>
                  <a:lnTo>
                    <a:pt x="43513" y="75561"/>
                  </a:lnTo>
                  <a:lnTo>
                    <a:pt x="44675" y="75144"/>
                  </a:lnTo>
                  <a:lnTo>
                    <a:pt x="47200" y="78617"/>
                  </a:lnTo>
                  <a:lnTo>
                    <a:pt x="48665" y="80927"/>
                  </a:lnTo>
                  <a:lnTo>
                    <a:pt x="49511" y="83339"/>
                  </a:lnTo>
                  <a:lnTo>
                    <a:pt x="51506" y="84917"/>
                  </a:lnTo>
                  <a:lnTo>
                    <a:pt x="52769" y="87973"/>
                  </a:lnTo>
                  <a:lnTo>
                    <a:pt x="53299" y="89438"/>
                  </a:lnTo>
                  <a:lnTo>
                    <a:pt x="56771" y="87859"/>
                  </a:lnTo>
                  <a:lnTo>
                    <a:pt x="60560" y="87026"/>
                  </a:lnTo>
                  <a:lnTo>
                    <a:pt x="64449" y="85018"/>
                  </a:lnTo>
                  <a:lnTo>
                    <a:pt x="65585" y="82922"/>
                  </a:lnTo>
                  <a:lnTo>
                    <a:pt x="66431" y="80814"/>
                  </a:lnTo>
                  <a:lnTo>
                    <a:pt x="64853" y="79235"/>
                  </a:lnTo>
                  <a:lnTo>
                    <a:pt x="63476" y="77771"/>
                  </a:lnTo>
                  <a:lnTo>
                    <a:pt x="61065" y="78503"/>
                  </a:lnTo>
                  <a:lnTo>
                    <a:pt x="58956" y="78604"/>
                  </a:lnTo>
                  <a:lnTo>
                    <a:pt x="57693" y="76293"/>
                  </a:lnTo>
                  <a:lnTo>
                    <a:pt x="55799" y="74740"/>
                  </a:lnTo>
                  <a:lnTo>
                    <a:pt x="56746" y="73149"/>
                  </a:lnTo>
                  <a:lnTo>
                    <a:pt x="59587" y="75460"/>
                  </a:lnTo>
                  <a:lnTo>
                    <a:pt x="61696" y="76609"/>
                  </a:lnTo>
                  <a:lnTo>
                    <a:pt x="63476" y="76722"/>
                  </a:lnTo>
                  <a:lnTo>
                    <a:pt x="65269" y="77669"/>
                  </a:lnTo>
                  <a:lnTo>
                    <a:pt x="67997" y="78086"/>
                  </a:lnTo>
                  <a:lnTo>
                    <a:pt x="71368" y="77669"/>
                  </a:lnTo>
                  <a:lnTo>
                    <a:pt x="73995" y="79564"/>
                  </a:lnTo>
                  <a:lnTo>
                    <a:pt x="75358" y="81874"/>
                  </a:lnTo>
                  <a:lnTo>
                    <a:pt x="76621" y="82076"/>
                  </a:lnTo>
                  <a:lnTo>
                    <a:pt x="77884" y="80612"/>
                  </a:lnTo>
                  <a:lnTo>
                    <a:pt x="78515" y="83137"/>
                  </a:lnTo>
                  <a:lnTo>
                    <a:pt x="79147" y="85864"/>
                  </a:lnTo>
                  <a:lnTo>
                    <a:pt x="80510" y="88806"/>
                  </a:lnTo>
                  <a:lnTo>
                    <a:pt x="81988" y="92178"/>
                  </a:lnTo>
                  <a:lnTo>
                    <a:pt x="82505" y="94072"/>
                  </a:lnTo>
                  <a:lnTo>
                    <a:pt x="84298" y="91231"/>
                  </a:lnTo>
                  <a:lnTo>
                    <a:pt x="84298" y="88188"/>
                  </a:lnTo>
                  <a:lnTo>
                    <a:pt x="85245" y="86609"/>
                  </a:lnTo>
                  <a:lnTo>
                    <a:pt x="87291" y="84816"/>
                  </a:lnTo>
                  <a:lnTo>
                    <a:pt x="90322" y="82089"/>
                  </a:lnTo>
                  <a:lnTo>
                    <a:pt x="91622" y="80296"/>
                  </a:lnTo>
                  <a:lnTo>
                    <a:pt x="94375" y="79665"/>
                  </a:lnTo>
                  <a:lnTo>
                    <a:pt x="95120" y="82720"/>
                  </a:lnTo>
                  <a:lnTo>
                    <a:pt x="96913" y="83554"/>
                  </a:lnTo>
                  <a:lnTo>
                    <a:pt x="96913" y="86925"/>
                  </a:lnTo>
                  <a:lnTo>
                    <a:pt x="98857" y="85763"/>
                  </a:lnTo>
                  <a:lnTo>
                    <a:pt x="100701" y="89652"/>
                  </a:lnTo>
                  <a:lnTo>
                    <a:pt x="100701" y="93857"/>
                  </a:lnTo>
                  <a:lnTo>
                    <a:pt x="102696" y="94905"/>
                  </a:lnTo>
                  <a:lnTo>
                    <a:pt x="103694" y="97014"/>
                  </a:lnTo>
                  <a:lnTo>
                    <a:pt x="105133" y="98908"/>
                  </a:lnTo>
                  <a:lnTo>
                    <a:pt x="107179" y="99741"/>
                  </a:lnTo>
                  <a:lnTo>
                    <a:pt x="107179" y="99741"/>
                  </a:lnTo>
                  <a:lnTo>
                    <a:pt x="106560" y="97746"/>
                  </a:lnTo>
                  <a:lnTo>
                    <a:pt x="106257" y="96067"/>
                  </a:lnTo>
                  <a:lnTo>
                    <a:pt x="104577" y="94804"/>
                  </a:lnTo>
                  <a:lnTo>
                    <a:pt x="103428" y="93226"/>
                  </a:lnTo>
                  <a:lnTo>
                    <a:pt x="102797" y="91761"/>
                  </a:lnTo>
                  <a:lnTo>
                    <a:pt x="103113" y="89551"/>
                  </a:lnTo>
                  <a:lnTo>
                    <a:pt x="103845" y="88604"/>
                  </a:lnTo>
                  <a:lnTo>
                    <a:pt x="105537" y="90183"/>
                  </a:lnTo>
                  <a:lnTo>
                    <a:pt x="107217" y="91963"/>
                  </a:lnTo>
                  <a:lnTo>
                    <a:pt x="108050" y="92393"/>
                  </a:lnTo>
                  <a:cubicBezTo>
                    <a:pt x="108050" y="92393"/>
                    <a:pt x="110146" y="90814"/>
                    <a:pt x="110146" y="90498"/>
                  </a:cubicBezTo>
                  <a:lnTo>
                    <a:pt x="110146" y="86925"/>
                  </a:lnTo>
                  <a:lnTo>
                    <a:pt x="108252" y="85132"/>
                  </a:lnTo>
                  <a:lnTo>
                    <a:pt x="107469" y="83554"/>
                  </a:lnTo>
                  <a:cubicBezTo>
                    <a:pt x="107469" y="83554"/>
                    <a:pt x="107747" y="81975"/>
                    <a:pt x="108063" y="81773"/>
                  </a:cubicBezTo>
                  <a:cubicBezTo>
                    <a:pt x="108378" y="81559"/>
                    <a:pt x="110209" y="80927"/>
                    <a:pt x="110209" y="80927"/>
                  </a:cubicBezTo>
                  <a:lnTo>
                    <a:pt x="110752" y="82190"/>
                  </a:lnTo>
                  <a:lnTo>
                    <a:pt x="112646" y="80826"/>
                  </a:lnTo>
                  <a:lnTo>
                    <a:pt x="116434" y="78932"/>
                  </a:lnTo>
                  <a:lnTo>
                    <a:pt x="118177" y="75775"/>
                  </a:lnTo>
                  <a:lnTo>
                    <a:pt x="118960" y="73566"/>
                  </a:lnTo>
                  <a:lnTo>
                    <a:pt x="118960" y="69891"/>
                  </a:lnTo>
                  <a:lnTo>
                    <a:pt x="117520" y="66949"/>
                  </a:lnTo>
                  <a:lnTo>
                    <a:pt x="116093" y="65169"/>
                  </a:lnTo>
                  <a:lnTo>
                    <a:pt x="118278" y="63691"/>
                  </a:lnTo>
                  <a:lnTo>
                    <a:pt x="118947" y="63174"/>
                  </a:lnTo>
                  <a:lnTo>
                    <a:pt x="117280" y="62643"/>
                  </a:lnTo>
                  <a:lnTo>
                    <a:pt x="115816" y="63174"/>
                  </a:lnTo>
                  <a:lnTo>
                    <a:pt x="114868" y="62113"/>
                  </a:lnTo>
                  <a:lnTo>
                    <a:pt x="114237" y="61280"/>
                  </a:lnTo>
                  <a:lnTo>
                    <a:pt x="116030" y="60219"/>
                  </a:lnTo>
                  <a:lnTo>
                    <a:pt x="116876" y="58540"/>
                  </a:lnTo>
                  <a:lnTo>
                    <a:pt x="117924" y="59070"/>
                  </a:lnTo>
                  <a:lnTo>
                    <a:pt x="117394" y="60964"/>
                  </a:lnTo>
                  <a:lnTo>
                    <a:pt x="117394" y="60964"/>
                  </a:lnTo>
                  <a:lnTo>
                    <a:pt x="119086" y="60118"/>
                  </a:lnTo>
                  <a:lnTo>
                    <a:pt x="120235" y="61065"/>
                  </a:lnTo>
                  <a:lnTo>
                    <a:pt x="121182" y="62744"/>
                  </a:lnTo>
                  <a:lnTo>
                    <a:pt x="122129" y="63906"/>
                  </a:lnTo>
                  <a:lnTo>
                    <a:pt x="122129" y="65484"/>
                  </a:lnTo>
                  <a:lnTo>
                    <a:pt x="122975" y="66318"/>
                  </a:lnTo>
                  <a:lnTo>
                    <a:pt x="124806" y="64853"/>
                  </a:lnTo>
                  <a:lnTo>
                    <a:pt x="124263" y="62542"/>
                  </a:lnTo>
                  <a:lnTo>
                    <a:pt x="122621" y="60850"/>
                  </a:lnTo>
                  <a:lnTo>
                    <a:pt x="122116" y="59802"/>
                  </a:lnTo>
                  <a:lnTo>
                    <a:pt x="123594" y="58540"/>
                  </a:lnTo>
                  <a:lnTo>
                    <a:pt x="123707" y="55699"/>
                  </a:lnTo>
                  <a:lnTo>
                    <a:pt x="124970" y="54651"/>
                  </a:lnTo>
                  <a:lnTo>
                    <a:pt x="126233" y="55383"/>
                  </a:lnTo>
                  <a:lnTo>
                    <a:pt x="128127" y="52125"/>
                  </a:lnTo>
                  <a:lnTo>
                    <a:pt x="129705" y="47289"/>
                  </a:lnTo>
                  <a:lnTo>
                    <a:pt x="128544" y="44031"/>
                  </a:lnTo>
                  <a:lnTo>
                    <a:pt x="127811" y="41102"/>
                  </a:lnTo>
                  <a:lnTo>
                    <a:pt x="126132" y="39523"/>
                  </a:lnTo>
                  <a:lnTo>
                    <a:pt x="123922" y="38892"/>
                  </a:lnTo>
                  <a:lnTo>
                    <a:pt x="122558" y="38362"/>
                  </a:lnTo>
                  <a:lnTo>
                    <a:pt x="121498" y="37516"/>
                  </a:lnTo>
                  <a:lnTo>
                    <a:pt x="123606" y="33311"/>
                  </a:lnTo>
                  <a:lnTo>
                    <a:pt x="124440" y="30533"/>
                  </a:lnTo>
                  <a:lnTo>
                    <a:pt x="126650" y="29220"/>
                  </a:lnTo>
                  <a:lnTo>
                    <a:pt x="130021" y="29220"/>
                  </a:lnTo>
                  <a:lnTo>
                    <a:pt x="132332" y="28588"/>
                  </a:lnTo>
                  <a:lnTo>
                    <a:pt x="132231" y="28588"/>
                  </a:lnTo>
                  <a:lnTo>
                    <a:pt x="132231" y="23222"/>
                  </a:lnTo>
                  <a:lnTo>
                    <a:pt x="135072" y="21959"/>
                  </a:lnTo>
                  <a:lnTo>
                    <a:pt x="135804" y="23853"/>
                  </a:lnTo>
                  <a:lnTo>
                    <a:pt x="136650" y="21959"/>
                  </a:lnTo>
                  <a:lnTo>
                    <a:pt x="136650" y="20065"/>
                  </a:lnTo>
                  <a:lnTo>
                    <a:pt x="138115" y="20899"/>
                  </a:lnTo>
                  <a:lnTo>
                    <a:pt x="137433" y="24788"/>
                  </a:lnTo>
                  <a:lnTo>
                    <a:pt x="136006" y="30571"/>
                  </a:lnTo>
                  <a:lnTo>
                    <a:pt x="136006" y="33942"/>
                  </a:lnTo>
                  <a:lnTo>
                    <a:pt x="139428" y="38677"/>
                  </a:lnTo>
                  <a:lnTo>
                    <a:pt x="140426" y="42049"/>
                  </a:lnTo>
                  <a:lnTo>
                    <a:pt x="140426" y="43412"/>
                  </a:lnTo>
                  <a:lnTo>
                    <a:pt x="141688" y="42364"/>
                  </a:lnTo>
                  <a:lnTo>
                    <a:pt x="141688" y="38993"/>
                  </a:lnTo>
                  <a:lnTo>
                    <a:pt x="143166" y="35622"/>
                  </a:lnTo>
                  <a:lnTo>
                    <a:pt x="142370" y="32894"/>
                  </a:lnTo>
                  <a:lnTo>
                    <a:pt x="142244" y="31316"/>
                  </a:lnTo>
                  <a:lnTo>
                    <a:pt x="141966" y="29220"/>
                  </a:lnTo>
                  <a:lnTo>
                    <a:pt x="140085" y="27742"/>
                  </a:lnTo>
                  <a:lnTo>
                    <a:pt x="139782" y="24800"/>
                  </a:lnTo>
                  <a:lnTo>
                    <a:pt x="142522" y="23020"/>
                  </a:lnTo>
                  <a:lnTo>
                    <a:pt x="144832" y="23336"/>
                  </a:lnTo>
                  <a:lnTo>
                    <a:pt x="144832" y="20697"/>
                  </a:lnTo>
                  <a:lnTo>
                    <a:pt x="145881" y="18967"/>
                  </a:lnTo>
                  <a:lnTo>
                    <a:pt x="148090" y="17855"/>
                  </a:lnTo>
                  <a:lnTo>
                    <a:pt x="148936" y="17855"/>
                  </a:lnTo>
                  <a:lnTo>
                    <a:pt x="147573" y="14067"/>
                  </a:lnTo>
                  <a:lnTo>
                    <a:pt x="144315" y="12868"/>
                  </a:lnTo>
                  <a:lnTo>
                    <a:pt x="144832" y="10784"/>
                  </a:lnTo>
                  <a:lnTo>
                    <a:pt x="144517" y="8751"/>
                  </a:lnTo>
                  <a:lnTo>
                    <a:pt x="144315" y="7577"/>
                  </a:lnTo>
                  <a:lnTo>
                    <a:pt x="146310" y="8613"/>
                  </a:lnTo>
                  <a:lnTo>
                    <a:pt x="147674" y="7565"/>
                  </a:lnTo>
                  <a:lnTo>
                    <a:pt x="148936" y="8398"/>
                  </a:lnTo>
                  <a:lnTo>
                    <a:pt x="149669" y="6188"/>
                  </a:lnTo>
                  <a:lnTo>
                    <a:pt x="148406" y="4509"/>
                  </a:lnTo>
                  <a:lnTo>
                    <a:pt x="147775" y="2084"/>
                  </a:lnTo>
                  <a:lnTo>
                    <a:pt x="144201" y="1567"/>
                  </a:lnTo>
                  <a:lnTo>
                    <a:pt x="144201" y="3031"/>
                  </a:lnTo>
                  <a:lnTo>
                    <a:pt x="142623" y="2981"/>
                  </a:lnTo>
                  <a:lnTo>
                    <a:pt x="141890" y="2084"/>
                  </a:lnTo>
                  <a:lnTo>
                    <a:pt x="134440" y="2084"/>
                  </a:lnTo>
                  <a:lnTo>
                    <a:pt x="131069" y="2400"/>
                  </a:lnTo>
                  <a:lnTo>
                    <a:pt x="133493" y="4774"/>
                  </a:lnTo>
                  <a:lnTo>
                    <a:pt x="130867" y="4799"/>
                  </a:lnTo>
                  <a:lnTo>
                    <a:pt x="130337" y="3499"/>
                  </a:lnTo>
                  <a:lnTo>
                    <a:pt x="127294" y="4837"/>
                  </a:lnTo>
                  <a:lnTo>
                    <a:pt x="124654" y="6504"/>
                  </a:lnTo>
                  <a:lnTo>
                    <a:pt x="123076" y="6504"/>
                  </a:lnTo>
                  <a:lnTo>
                    <a:pt x="122028" y="4294"/>
                  </a:lnTo>
                  <a:lnTo>
                    <a:pt x="119503" y="3928"/>
                  </a:lnTo>
                  <a:lnTo>
                    <a:pt x="117407" y="5115"/>
                  </a:lnTo>
                  <a:lnTo>
                    <a:pt x="114149" y="4016"/>
                  </a:lnTo>
                  <a:lnTo>
                    <a:pt x="112040" y="3158"/>
                  </a:lnTo>
                  <a:lnTo>
                    <a:pt x="107835" y="3461"/>
                  </a:lnTo>
                  <a:lnTo>
                    <a:pt x="106055" y="4610"/>
                  </a:lnTo>
                  <a:lnTo>
                    <a:pt x="107204" y="7767"/>
                  </a:lnTo>
                  <a:lnTo>
                    <a:pt x="104792" y="7767"/>
                  </a:lnTo>
                  <a:lnTo>
                    <a:pt x="103529" y="7653"/>
                  </a:lnTo>
                  <a:lnTo>
                    <a:pt x="101951" y="8448"/>
                  </a:lnTo>
                  <a:lnTo>
                    <a:pt x="102898" y="10153"/>
                  </a:lnTo>
                  <a:lnTo>
                    <a:pt x="100587" y="9484"/>
                  </a:lnTo>
                  <a:lnTo>
                    <a:pt x="99741" y="6529"/>
                  </a:lnTo>
                  <a:lnTo>
                    <a:pt x="97115" y="4319"/>
                  </a:lnTo>
                  <a:lnTo>
                    <a:pt x="93327" y="4837"/>
                  </a:lnTo>
                  <a:lnTo>
                    <a:pt x="94173" y="7577"/>
                  </a:lnTo>
                  <a:lnTo>
                    <a:pt x="91016" y="7463"/>
                  </a:lnTo>
                  <a:lnTo>
                    <a:pt x="89968" y="6100"/>
                  </a:lnTo>
                  <a:lnTo>
                    <a:pt x="87758" y="7249"/>
                  </a:lnTo>
                  <a:lnTo>
                    <a:pt x="86066" y="7779"/>
                  </a:lnTo>
                  <a:lnTo>
                    <a:pt x="83541" y="10822"/>
                  </a:lnTo>
                  <a:lnTo>
                    <a:pt x="83023" y="8827"/>
                  </a:lnTo>
                  <a:lnTo>
                    <a:pt x="85233" y="5468"/>
                  </a:lnTo>
                  <a:lnTo>
                    <a:pt x="84601" y="2312"/>
                  </a:lnTo>
                  <a:lnTo>
                    <a:pt x="814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8187;p80">
              <a:extLst>
                <a:ext uri="{FF2B5EF4-FFF2-40B4-BE49-F238E27FC236}">
                  <a16:creationId xmlns:a16="http://schemas.microsoft.com/office/drawing/2014/main" id="{1DFB1CB7-6B82-4896-A567-83CA9AD00156}"/>
                </a:ext>
              </a:extLst>
            </p:cNvPr>
            <p:cNvSpPr/>
            <p:nvPr/>
          </p:nvSpPr>
          <p:spPr>
            <a:xfrm>
              <a:off x="3167575" y="993250"/>
              <a:ext cx="3759100" cy="3349975"/>
            </a:xfrm>
            <a:custGeom>
              <a:avLst/>
              <a:gdLst/>
              <a:ahLst/>
              <a:cxnLst/>
              <a:rect l="l" t="t" r="r" b="b"/>
              <a:pathLst>
                <a:path w="150364" h="133999" extrusionOk="0">
                  <a:moveTo>
                    <a:pt x="81786" y="784"/>
                  </a:moveTo>
                  <a:lnTo>
                    <a:pt x="84653" y="2892"/>
                  </a:lnTo>
                  <a:lnTo>
                    <a:pt x="85234" y="5797"/>
                  </a:lnTo>
                  <a:lnTo>
                    <a:pt x="83024" y="9168"/>
                  </a:lnTo>
                  <a:lnTo>
                    <a:pt x="83731" y="11895"/>
                  </a:lnTo>
                  <a:lnTo>
                    <a:pt x="86597" y="8448"/>
                  </a:lnTo>
                  <a:lnTo>
                    <a:pt x="88239" y="7931"/>
                  </a:lnTo>
                  <a:lnTo>
                    <a:pt x="90209" y="6895"/>
                  </a:lnTo>
                  <a:lnTo>
                    <a:pt x="91193" y="8171"/>
                  </a:lnTo>
                  <a:lnTo>
                    <a:pt x="94931" y="8297"/>
                  </a:lnTo>
                  <a:lnTo>
                    <a:pt x="94931" y="8297"/>
                  </a:lnTo>
                  <a:lnTo>
                    <a:pt x="94072" y="5494"/>
                  </a:lnTo>
                  <a:lnTo>
                    <a:pt x="97355" y="5039"/>
                  </a:lnTo>
                  <a:lnTo>
                    <a:pt x="99805" y="7110"/>
                  </a:lnTo>
                  <a:lnTo>
                    <a:pt x="100664" y="10140"/>
                  </a:lnTo>
                  <a:lnTo>
                    <a:pt x="103871" y="11075"/>
                  </a:lnTo>
                  <a:lnTo>
                    <a:pt x="102722" y="8991"/>
                  </a:lnTo>
                  <a:lnTo>
                    <a:pt x="103922" y="8385"/>
                  </a:lnTo>
                  <a:lnTo>
                    <a:pt x="105121" y="8486"/>
                  </a:lnTo>
                  <a:lnTo>
                    <a:pt x="107987" y="8486"/>
                  </a:lnTo>
                  <a:lnTo>
                    <a:pt x="106763" y="5153"/>
                  </a:lnTo>
                  <a:lnTo>
                    <a:pt x="108265" y="4180"/>
                  </a:lnTo>
                  <a:lnTo>
                    <a:pt x="112319" y="3890"/>
                  </a:lnTo>
                  <a:lnTo>
                    <a:pt x="114377" y="4723"/>
                  </a:lnTo>
                  <a:lnTo>
                    <a:pt x="117761" y="5860"/>
                  </a:lnTo>
                  <a:lnTo>
                    <a:pt x="119895" y="4673"/>
                  </a:lnTo>
                  <a:lnTo>
                    <a:pt x="122142" y="5001"/>
                  </a:lnTo>
                  <a:lnTo>
                    <a:pt x="123216" y="7236"/>
                  </a:lnTo>
                  <a:lnTo>
                    <a:pt x="125084" y="7236"/>
                  </a:lnTo>
                  <a:lnTo>
                    <a:pt x="127749" y="5544"/>
                  </a:lnTo>
                  <a:lnTo>
                    <a:pt x="130489" y="4332"/>
                  </a:lnTo>
                  <a:lnTo>
                    <a:pt x="130981" y="5532"/>
                  </a:lnTo>
                  <a:lnTo>
                    <a:pt x="134580" y="5494"/>
                  </a:lnTo>
                  <a:lnTo>
                    <a:pt x="132105" y="3069"/>
                  </a:lnTo>
                  <a:lnTo>
                    <a:pt x="134769" y="2817"/>
                  </a:lnTo>
                  <a:lnTo>
                    <a:pt x="142080" y="2817"/>
                  </a:lnTo>
                  <a:lnTo>
                    <a:pt x="142813" y="3713"/>
                  </a:lnTo>
                  <a:lnTo>
                    <a:pt x="144858" y="3776"/>
                  </a:lnTo>
                  <a:lnTo>
                    <a:pt x="144858" y="2337"/>
                  </a:lnTo>
                  <a:lnTo>
                    <a:pt x="147864" y="2779"/>
                  </a:lnTo>
                  <a:lnTo>
                    <a:pt x="148432" y="4989"/>
                  </a:lnTo>
                  <a:lnTo>
                    <a:pt x="149657" y="6643"/>
                  </a:lnTo>
                  <a:lnTo>
                    <a:pt x="149101" y="8309"/>
                  </a:lnTo>
                  <a:lnTo>
                    <a:pt x="147990" y="7564"/>
                  </a:lnTo>
                  <a:lnTo>
                    <a:pt x="146601" y="8638"/>
                  </a:lnTo>
                  <a:lnTo>
                    <a:pt x="144214" y="7400"/>
                  </a:lnTo>
                  <a:lnTo>
                    <a:pt x="144846" y="11163"/>
                  </a:lnTo>
                  <a:lnTo>
                    <a:pt x="144278" y="13461"/>
                  </a:lnTo>
                  <a:lnTo>
                    <a:pt x="147662" y="14724"/>
                  </a:lnTo>
                  <a:lnTo>
                    <a:pt x="148823" y="17944"/>
                  </a:lnTo>
                  <a:lnTo>
                    <a:pt x="148356" y="17944"/>
                  </a:lnTo>
                  <a:lnTo>
                    <a:pt x="145995" y="19118"/>
                  </a:lnTo>
                  <a:lnTo>
                    <a:pt x="144846" y="21012"/>
                  </a:lnTo>
                  <a:lnTo>
                    <a:pt x="144846" y="23373"/>
                  </a:lnTo>
                  <a:lnTo>
                    <a:pt x="142775" y="23096"/>
                  </a:lnTo>
                  <a:lnTo>
                    <a:pt x="139770" y="25040"/>
                  </a:lnTo>
                  <a:lnTo>
                    <a:pt x="140111" y="28311"/>
                  </a:lnTo>
                  <a:lnTo>
                    <a:pt x="141992" y="29788"/>
                  </a:lnTo>
                  <a:lnTo>
                    <a:pt x="142257" y="31745"/>
                  </a:lnTo>
                  <a:lnTo>
                    <a:pt x="142396" y="33387"/>
                  </a:lnTo>
                  <a:lnTo>
                    <a:pt x="143154" y="36000"/>
                  </a:lnTo>
                  <a:lnTo>
                    <a:pt x="141727" y="39271"/>
                  </a:lnTo>
                  <a:lnTo>
                    <a:pt x="141702" y="42604"/>
                  </a:lnTo>
                  <a:lnTo>
                    <a:pt x="141070" y="43135"/>
                  </a:lnTo>
                  <a:lnTo>
                    <a:pt x="141070" y="42440"/>
                  </a:lnTo>
                  <a:lnTo>
                    <a:pt x="140060" y="38993"/>
                  </a:lnTo>
                  <a:lnTo>
                    <a:pt x="136651" y="34245"/>
                  </a:lnTo>
                  <a:lnTo>
                    <a:pt x="136651" y="31025"/>
                  </a:lnTo>
                  <a:lnTo>
                    <a:pt x="138078" y="25255"/>
                  </a:lnTo>
                  <a:lnTo>
                    <a:pt x="138797" y="21151"/>
                  </a:lnTo>
                  <a:lnTo>
                    <a:pt x="136663" y="19939"/>
                  </a:lnTo>
                  <a:lnTo>
                    <a:pt x="136663" y="22300"/>
                  </a:lnTo>
                  <a:lnTo>
                    <a:pt x="136158" y="23437"/>
                  </a:lnTo>
                  <a:lnTo>
                    <a:pt x="135578" y="21947"/>
                  </a:lnTo>
                  <a:lnTo>
                    <a:pt x="132244" y="23424"/>
                  </a:lnTo>
                  <a:lnTo>
                    <a:pt x="132244" y="28765"/>
                  </a:lnTo>
                  <a:lnTo>
                    <a:pt x="130312" y="29295"/>
                  </a:lnTo>
                  <a:lnTo>
                    <a:pt x="126890" y="29295"/>
                  </a:lnTo>
                  <a:lnTo>
                    <a:pt x="124504" y="30722"/>
                  </a:lnTo>
                  <a:lnTo>
                    <a:pt x="123645" y="33576"/>
                  </a:lnTo>
                  <a:lnTo>
                    <a:pt x="121435" y="38008"/>
                  </a:lnTo>
                  <a:lnTo>
                    <a:pt x="122685" y="39006"/>
                  </a:lnTo>
                  <a:lnTo>
                    <a:pt x="124163" y="39586"/>
                  </a:lnTo>
                  <a:lnTo>
                    <a:pt x="126297" y="40193"/>
                  </a:lnTo>
                  <a:lnTo>
                    <a:pt x="127862" y="41657"/>
                  </a:lnTo>
                  <a:lnTo>
                    <a:pt x="128582" y="44549"/>
                  </a:lnTo>
                  <a:lnTo>
                    <a:pt x="129706" y="47706"/>
                  </a:lnTo>
                  <a:lnTo>
                    <a:pt x="128178" y="52403"/>
                  </a:lnTo>
                  <a:lnTo>
                    <a:pt x="126461" y="55358"/>
                  </a:lnTo>
                  <a:lnTo>
                    <a:pt x="125274" y="54676"/>
                  </a:lnTo>
                  <a:lnTo>
                    <a:pt x="123733" y="55951"/>
                  </a:lnTo>
                  <a:lnTo>
                    <a:pt x="123620" y="58792"/>
                  </a:lnTo>
                  <a:lnTo>
                    <a:pt x="122067" y="60118"/>
                  </a:lnTo>
                  <a:lnTo>
                    <a:pt x="122673" y="61393"/>
                  </a:lnTo>
                  <a:lnTo>
                    <a:pt x="124314" y="63098"/>
                  </a:lnTo>
                  <a:lnTo>
                    <a:pt x="124807" y="65131"/>
                  </a:lnTo>
                  <a:lnTo>
                    <a:pt x="123342" y="66305"/>
                  </a:lnTo>
                  <a:lnTo>
                    <a:pt x="122786" y="65750"/>
                  </a:lnTo>
                  <a:lnTo>
                    <a:pt x="122786" y="64196"/>
                  </a:lnTo>
                  <a:lnTo>
                    <a:pt x="121801" y="62997"/>
                  </a:lnTo>
                  <a:lnTo>
                    <a:pt x="120854" y="61317"/>
                  </a:lnTo>
                  <a:lnTo>
                    <a:pt x="119465" y="60143"/>
                  </a:lnTo>
                  <a:lnTo>
                    <a:pt x="118241" y="60762"/>
                  </a:lnTo>
                  <a:lnTo>
                    <a:pt x="118241" y="60762"/>
                  </a:lnTo>
                  <a:lnTo>
                    <a:pt x="118645" y="59297"/>
                  </a:lnTo>
                  <a:lnTo>
                    <a:pt x="117079" y="58514"/>
                  </a:lnTo>
                  <a:lnTo>
                    <a:pt x="116132" y="60396"/>
                  </a:lnTo>
                  <a:lnTo>
                    <a:pt x="114112" y="61583"/>
                  </a:lnTo>
                  <a:lnTo>
                    <a:pt x="114970" y="62719"/>
                  </a:lnTo>
                  <a:lnTo>
                    <a:pt x="116056" y="63931"/>
                  </a:lnTo>
                  <a:lnTo>
                    <a:pt x="117622" y="63376"/>
                  </a:lnTo>
                  <a:lnTo>
                    <a:pt x="118607" y="63691"/>
                  </a:lnTo>
                  <a:lnTo>
                    <a:pt x="115968" y="65497"/>
                  </a:lnTo>
                  <a:lnTo>
                    <a:pt x="117597" y="67530"/>
                  </a:lnTo>
                  <a:lnTo>
                    <a:pt x="119011" y="70371"/>
                  </a:lnTo>
                  <a:lnTo>
                    <a:pt x="119011" y="73919"/>
                  </a:lnTo>
                  <a:lnTo>
                    <a:pt x="118266" y="76028"/>
                  </a:lnTo>
                  <a:lnTo>
                    <a:pt x="116574" y="79096"/>
                  </a:lnTo>
                  <a:lnTo>
                    <a:pt x="112824" y="80978"/>
                  </a:lnTo>
                  <a:lnTo>
                    <a:pt x="111245" y="82114"/>
                  </a:lnTo>
                  <a:lnTo>
                    <a:pt x="110740" y="80940"/>
                  </a:lnTo>
                  <a:lnTo>
                    <a:pt x="110462" y="81041"/>
                  </a:lnTo>
                  <a:cubicBezTo>
                    <a:pt x="110159" y="81142"/>
                    <a:pt x="108594" y="81697"/>
                    <a:pt x="108253" y="81912"/>
                  </a:cubicBezTo>
                  <a:cubicBezTo>
                    <a:pt x="107886" y="82165"/>
                    <a:pt x="107634" y="83276"/>
                    <a:pt x="107520" y="83907"/>
                  </a:cubicBezTo>
                  <a:lnTo>
                    <a:pt x="107495" y="84008"/>
                  </a:lnTo>
                  <a:lnTo>
                    <a:pt x="108341" y="85688"/>
                  </a:lnTo>
                  <a:lnTo>
                    <a:pt x="110197" y="87468"/>
                  </a:lnTo>
                  <a:lnTo>
                    <a:pt x="110197" y="90852"/>
                  </a:lnTo>
                  <a:cubicBezTo>
                    <a:pt x="110046" y="91092"/>
                    <a:pt x="109174" y="91824"/>
                    <a:pt x="108379" y="92430"/>
                  </a:cubicBezTo>
                  <a:lnTo>
                    <a:pt x="107760" y="92115"/>
                  </a:lnTo>
                  <a:lnTo>
                    <a:pt x="106093" y="90360"/>
                  </a:lnTo>
                  <a:lnTo>
                    <a:pt x="104161" y="88541"/>
                  </a:lnTo>
                  <a:lnTo>
                    <a:pt x="103164" y="89829"/>
                  </a:lnTo>
                  <a:lnTo>
                    <a:pt x="102823" y="92203"/>
                  </a:lnTo>
                  <a:lnTo>
                    <a:pt x="103492" y="93756"/>
                  </a:lnTo>
                  <a:lnTo>
                    <a:pt x="104679" y="95398"/>
                  </a:lnTo>
                  <a:lnTo>
                    <a:pt x="106321" y="96648"/>
                  </a:lnTo>
                  <a:lnTo>
                    <a:pt x="106611" y="98239"/>
                  </a:lnTo>
                  <a:lnTo>
                    <a:pt x="107028" y="99602"/>
                  </a:lnTo>
                  <a:lnTo>
                    <a:pt x="105689" y="99047"/>
                  </a:lnTo>
                  <a:lnTo>
                    <a:pt x="104313" y="97254"/>
                  </a:lnTo>
                  <a:lnTo>
                    <a:pt x="103290" y="95082"/>
                  </a:lnTo>
                  <a:lnTo>
                    <a:pt x="101371" y="94072"/>
                  </a:lnTo>
                  <a:lnTo>
                    <a:pt x="101371" y="90056"/>
                  </a:lnTo>
                  <a:lnTo>
                    <a:pt x="99351" y="85725"/>
                  </a:lnTo>
                  <a:lnTo>
                    <a:pt x="97583" y="86773"/>
                  </a:lnTo>
                  <a:lnTo>
                    <a:pt x="97583" y="83756"/>
                  </a:lnTo>
                  <a:lnTo>
                    <a:pt x="95739" y="82897"/>
                  </a:lnTo>
                  <a:lnTo>
                    <a:pt x="94944" y="79690"/>
                  </a:lnTo>
                  <a:lnTo>
                    <a:pt x="91774" y="80422"/>
                  </a:lnTo>
                  <a:lnTo>
                    <a:pt x="90423" y="82278"/>
                  </a:lnTo>
                  <a:lnTo>
                    <a:pt x="87431" y="84980"/>
                  </a:lnTo>
                  <a:lnTo>
                    <a:pt x="85372" y="86773"/>
                  </a:lnTo>
                  <a:lnTo>
                    <a:pt x="84324" y="88503"/>
                  </a:lnTo>
                  <a:lnTo>
                    <a:pt x="84324" y="91546"/>
                  </a:lnTo>
                  <a:lnTo>
                    <a:pt x="82961" y="93706"/>
                  </a:lnTo>
                  <a:lnTo>
                    <a:pt x="82620" y="92456"/>
                  </a:lnTo>
                  <a:lnTo>
                    <a:pt x="81142" y="89084"/>
                  </a:lnTo>
                  <a:lnTo>
                    <a:pt x="79791" y="86180"/>
                  </a:lnTo>
                  <a:lnTo>
                    <a:pt x="79160" y="83465"/>
                  </a:lnTo>
                  <a:lnTo>
                    <a:pt x="78377" y="80359"/>
                  </a:lnTo>
                  <a:lnTo>
                    <a:pt x="76837" y="82152"/>
                  </a:lnTo>
                  <a:lnTo>
                    <a:pt x="75890" y="82000"/>
                  </a:lnTo>
                  <a:lnTo>
                    <a:pt x="74602" y="79803"/>
                  </a:lnTo>
                  <a:lnTo>
                    <a:pt x="71773" y="77745"/>
                  </a:lnTo>
                  <a:lnTo>
                    <a:pt x="68326" y="78175"/>
                  </a:lnTo>
                  <a:lnTo>
                    <a:pt x="65687" y="77770"/>
                  </a:lnTo>
                  <a:lnTo>
                    <a:pt x="63957" y="76849"/>
                  </a:lnTo>
                  <a:lnTo>
                    <a:pt x="62113" y="76710"/>
                  </a:lnTo>
                  <a:lnTo>
                    <a:pt x="60118" y="75624"/>
                  </a:lnTo>
                  <a:lnTo>
                    <a:pt x="56999" y="73086"/>
                  </a:lnTo>
                  <a:lnTo>
                    <a:pt x="55737" y="75232"/>
                  </a:lnTo>
                  <a:lnTo>
                    <a:pt x="57782" y="76912"/>
                  </a:lnTo>
                  <a:lnTo>
                    <a:pt x="59108" y="79349"/>
                  </a:lnTo>
                  <a:lnTo>
                    <a:pt x="61419" y="79235"/>
                  </a:lnTo>
                  <a:lnTo>
                    <a:pt x="63717" y="78541"/>
                  </a:lnTo>
                  <a:lnTo>
                    <a:pt x="64954" y="79879"/>
                  </a:lnTo>
                  <a:lnTo>
                    <a:pt x="66394" y="81306"/>
                  </a:lnTo>
                  <a:lnTo>
                    <a:pt x="65636" y="83187"/>
                  </a:lnTo>
                  <a:lnTo>
                    <a:pt x="64538" y="85208"/>
                  </a:lnTo>
                  <a:lnTo>
                    <a:pt x="60775" y="87140"/>
                  </a:lnTo>
                  <a:lnTo>
                    <a:pt x="57025" y="87973"/>
                  </a:lnTo>
                  <a:lnTo>
                    <a:pt x="53805" y="89425"/>
                  </a:lnTo>
                  <a:lnTo>
                    <a:pt x="53388" y="88263"/>
                  </a:lnTo>
                  <a:lnTo>
                    <a:pt x="52100" y="85132"/>
                  </a:lnTo>
                  <a:lnTo>
                    <a:pt x="50105" y="83554"/>
                  </a:lnTo>
                  <a:lnTo>
                    <a:pt x="49297" y="81230"/>
                  </a:lnTo>
                  <a:lnTo>
                    <a:pt x="47782" y="78831"/>
                  </a:lnTo>
                  <a:lnTo>
                    <a:pt x="45117" y="75169"/>
                  </a:lnTo>
                  <a:lnTo>
                    <a:pt x="43387" y="75801"/>
                  </a:lnTo>
                  <a:lnTo>
                    <a:pt x="44284" y="77341"/>
                  </a:lnTo>
                  <a:lnTo>
                    <a:pt x="45332" y="80182"/>
                  </a:lnTo>
                  <a:lnTo>
                    <a:pt x="46203" y="81382"/>
                  </a:lnTo>
                  <a:lnTo>
                    <a:pt x="48325" y="86281"/>
                  </a:lnTo>
                  <a:lnTo>
                    <a:pt x="49726" y="87241"/>
                  </a:lnTo>
                  <a:lnTo>
                    <a:pt x="51772" y="89198"/>
                  </a:lnTo>
                  <a:lnTo>
                    <a:pt x="52264" y="90271"/>
                  </a:lnTo>
                  <a:lnTo>
                    <a:pt x="53009" y="92506"/>
                  </a:lnTo>
                  <a:lnTo>
                    <a:pt x="54550" y="91736"/>
                  </a:lnTo>
                  <a:lnTo>
                    <a:pt x="58287" y="91218"/>
                  </a:lnTo>
                  <a:lnTo>
                    <a:pt x="59525" y="90612"/>
                  </a:lnTo>
                  <a:lnTo>
                    <a:pt x="59904" y="91837"/>
                  </a:lnTo>
                  <a:cubicBezTo>
                    <a:pt x="59664" y="92443"/>
                    <a:pt x="59070" y="93946"/>
                    <a:pt x="59070" y="94362"/>
                  </a:cubicBezTo>
                  <a:cubicBezTo>
                    <a:pt x="59045" y="94615"/>
                    <a:pt x="58338" y="96016"/>
                    <a:pt x="57681" y="97191"/>
                  </a:cubicBezTo>
                  <a:lnTo>
                    <a:pt x="54487" y="99148"/>
                  </a:lnTo>
                  <a:lnTo>
                    <a:pt x="51784" y="102128"/>
                  </a:lnTo>
                  <a:lnTo>
                    <a:pt x="48855" y="104792"/>
                  </a:lnTo>
                  <a:lnTo>
                    <a:pt x="49474" y="106408"/>
                  </a:lnTo>
                  <a:lnTo>
                    <a:pt x="49411" y="108719"/>
                  </a:lnTo>
                  <a:lnTo>
                    <a:pt x="50257" y="110727"/>
                  </a:lnTo>
                  <a:lnTo>
                    <a:pt x="50257" y="113189"/>
                  </a:lnTo>
                  <a:lnTo>
                    <a:pt x="48767" y="115487"/>
                  </a:lnTo>
                  <a:lnTo>
                    <a:pt x="44587" y="118694"/>
                  </a:lnTo>
                  <a:lnTo>
                    <a:pt x="44587" y="120096"/>
                  </a:lnTo>
                  <a:lnTo>
                    <a:pt x="44297" y="123897"/>
                  </a:lnTo>
                  <a:lnTo>
                    <a:pt x="42845" y="123897"/>
                  </a:lnTo>
                  <a:lnTo>
                    <a:pt x="42175" y="126927"/>
                  </a:lnTo>
                  <a:lnTo>
                    <a:pt x="39713" y="129730"/>
                  </a:lnTo>
                  <a:lnTo>
                    <a:pt x="38084" y="131536"/>
                  </a:lnTo>
                  <a:lnTo>
                    <a:pt x="35647" y="133367"/>
                  </a:lnTo>
                  <a:lnTo>
                    <a:pt x="31404" y="133367"/>
                  </a:lnTo>
                  <a:lnTo>
                    <a:pt x="29776" y="130842"/>
                  </a:lnTo>
                  <a:lnTo>
                    <a:pt x="29371" y="128581"/>
                  </a:lnTo>
                  <a:lnTo>
                    <a:pt x="28210" y="126334"/>
                  </a:lnTo>
                  <a:lnTo>
                    <a:pt x="26278" y="123796"/>
                  </a:lnTo>
                  <a:lnTo>
                    <a:pt x="26278" y="120222"/>
                  </a:lnTo>
                  <a:lnTo>
                    <a:pt x="24384" y="117495"/>
                  </a:lnTo>
                  <a:lnTo>
                    <a:pt x="24384" y="115285"/>
                  </a:lnTo>
                  <a:lnTo>
                    <a:pt x="26278" y="112659"/>
                  </a:lnTo>
                  <a:lnTo>
                    <a:pt x="26278" y="109654"/>
                  </a:lnTo>
                  <a:lnTo>
                    <a:pt x="25672" y="106509"/>
                  </a:lnTo>
                  <a:lnTo>
                    <a:pt x="23563" y="103340"/>
                  </a:lnTo>
                  <a:lnTo>
                    <a:pt x="23992" y="99262"/>
                  </a:lnTo>
                  <a:lnTo>
                    <a:pt x="22679" y="97140"/>
                  </a:lnTo>
                  <a:lnTo>
                    <a:pt x="19838" y="97279"/>
                  </a:lnTo>
                  <a:lnTo>
                    <a:pt x="18916" y="95701"/>
                  </a:lnTo>
                  <a:lnTo>
                    <a:pt x="16353" y="95410"/>
                  </a:lnTo>
                  <a:lnTo>
                    <a:pt x="13600" y="96787"/>
                  </a:lnTo>
                  <a:lnTo>
                    <a:pt x="11113" y="96787"/>
                  </a:lnTo>
                  <a:lnTo>
                    <a:pt x="8486" y="97090"/>
                  </a:lnTo>
                  <a:lnTo>
                    <a:pt x="5570" y="95385"/>
                  </a:lnTo>
                  <a:lnTo>
                    <a:pt x="1453" y="91067"/>
                  </a:lnTo>
                  <a:lnTo>
                    <a:pt x="645" y="87746"/>
                  </a:lnTo>
                  <a:lnTo>
                    <a:pt x="1175" y="84905"/>
                  </a:lnTo>
                  <a:lnTo>
                    <a:pt x="658" y="82518"/>
                  </a:lnTo>
                  <a:lnTo>
                    <a:pt x="1642" y="80132"/>
                  </a:lnTo>
                  <a:lnTo>
                    <a:pt x="4029" y="76306"/>
                  </a:lnTo>
                  <a:lnTo>
                    <a:pt x="6681" y="74386"/>
                  </a:lnTo>
                  <a:lnTo>
                    <a:pt x="7325" y="72353"/>
                  </a:lnTo>
                  <a:lnTo>
                    <a:pt x="9055" y="70523"/>
                  </a:lnTo>
                  <a:lnTo>
                    <a:pt x="10683" y="68894"/>
                  </a:lnTo>
                  <a:lnTo>
                    <a:pt x="11870" y="69487"/>
                  </a:lnTo>
                  <a:lnTo>
                    <a:pt x="16328" y="67858"/>
                  </a:lnTo>
                  <a:lnTo>
                    <a:pt x="20457" y="67871"/>
                  </a:lnTo>
                  <a:lnTo>
                    <a:pt x="22490" y="67543"/>
                  </a:lnTo>
                  <a:lnTo>
                    <a:pt x="23639" y="67795"/>
                  </a:lnTo>
                  <a:lnTo>
                    <a:pt x="24005" y="70560"/>
                  </a:lnTo>
                  <a:lnTo>
                    <a:pt x="26619" y="71116"/>
                  </a:lnTo>
                  <a:lnTo>
                    <a:pt x="29334" y="73338"/>
                  </a:lnTo>
                  <a:lnTo>
                    <a:pt x="31152" y="71747"/>
                  </a:lnTo>
                  <a:lnTo>
                    <a:pt x="32894" y="71457"/>
                  </a:lnTo>
                  <a:lnTo>
                    <a:pt x="38349" y="73035"/>
                  </a:lnTo>
                  <a:lnTo>
                    <a:pt x="41784" y="72505"/>
                  </a:lnTo>
                  <a:lnTo>
                    <a:pt x="44739" y="71154"/>
                  </a:lnTo>
                  <a:lnTo>
                    <a:pt x="45648" y="67719"/>
                  </a:lnTo>
                  <a:lnTo>
                    <a:pt x="44461" y="65989"/>
                  </a:lnTo>
                  <a:lnTo>
                    <a:pt x="41910" y="67442"/>
                  </a:lnTo>
                  <a:lnTo>
                    <a:pt x="39347" y="66785"/>
                  </a:lnTo>
                  <a:lnTo>
                    <a:pt x="37819" y="65762"/>
                  </a:lnTo>
                  <a:lnTo>
                    <a:pt x="38715" y="63590"/>
                  </a:lnTo>
                  <a:lnTo>
                    <a:pt x="40067" y="62820"/>
                  </a:lnTo>
                  <a:lnTo>
                    <a:pt x="42466" y="62227"/>
                  </a:lnTo>
                  <a:lnTo>
                    <a:pt x="45610" y="63073"/>
                  </a:lnTo>
                  <a:lnTo>
                    <a:pt x="50244" y="62075"/>
                  </a:lnTo>
                  <a:lnTo>
                    <a:pt x="47946" y="60345"/>
                  </a:lnTo>
                  <a:lnTo>
                    <a:pt x="45458" y="57782"/>
                  </a:lnTo>
                  <a:lnTo>
                    <a:pt x="46304" y="55206"/>
                  </a:lnTo>
                  <a:lnTo>
                    <a:pt x="43501" y="56999"/>
                  </a:lnTo>
                  <a:lnTo>
                    <a:pt x="43602" y="58312"/>
                  </a:lnTo>
                  <a:lnTo>
                    <a:pt x="42289" y="58312"/>
                  </a:lnTo>
                  <a:lnTo>
                    <a:pt x="41632" y="55938"/>
                  </a:lnTo>
                  <a:lnTo>
                    <a:pt x="39511" y="56469"/>
                  </a:lnTo>
                  <a:lnTo>
                    <a:pt x="37832" y="60042"/>
                  </a:lnTo>
                  <a:lnTo>
                    <a:pt x="37933" y="62265"/>
                  </a:lnTo>
                  <a:lnTo>
                    <a:pt x="36632" y="62530"/>
                  </a:lnTo>
                  <a:lnTo>
                    <a:pt x="35167" y="62757"/>
                  </a:lnTo>
                  <a:lnTo>
                    <a:pt x="33639" y="64398"/>
                  </a:lnTo>
                  <a:lnTo>
                    <a:pt x="34776" y="65750"/>
                  </a:lnTo>
                  <a:lnTo>
                    <a:pt x="33829" y="66659"/>
                  </a:lnTo>
                  <a:lnTo>
                    <a:pt x="32427" y="65585"/>
                  </a:lnTo>
                  <a:lnTo>
                    <a:pt x="30988" y="61886"/>
                  </a:lnTo>
                  <a:lnTo>
                    <a:pt x="28033" y="58893"/>
                  </a:lnTo>
                  <a:lnTo>
                    <a:pt x="25242" y="56974"/>
                  </a:lnTo>
                  <a:lnTo>
                    <a:pt x="24636" y="59146"/>
                  </a:lnTo>
                  <a:lnTo>
                    <a:pt x="27136" y="61595"/>
                  </a:lnTo>
                  <a:lnTo>
                    <a:pt x="29712" y="63085"/>
                  </a:lnTo>
                  <a:lnTo>
                    <a:pt x="29574" y="63401"/>
                  </a:lnTo>
                  <a:lnTo>
                    <a:pt x="28172" y="62921"/>
                  </a:lnTo>
                  <a:lnTo>
                    <a:pt x="28172" y="64967"/>
                  </a:lnTo>
                  <a:lnTo>
                    <a:pt x="27541" y="65333"/>
                  </a:lnTo>
                  <a:lnTo>
                    <a:pt x="27541" y="64537"/>
                  </a:lnTo>
                  <a:lnTo>
                    <a:pt x="26720" y="63148"/>
                  </a:lnTo>
                  <a:lnTo>
                    <a:pt x="25255" y="61785"/>
                  </a:lnTo>
                  <a:lnTo>
                    <a:pt x="23273" y="59575"/>
                  </a:lnTo>
                  <a:lnTo>
                    <a:pt x="21467" y="59575"/>
                  </a:lnTo>
                  <a:lnTo>
                    <a:pt x="20141" y="60295"/>
                  </a:lnTo>
                  <a:lnTo>
                    <a:pt x="17515" y="59600"/>
                  </a:lnTo>
                  <a:lnTo>
                    <a:pt x="17174" y="61557"/>
                  </a:lnTo>
                  <a:lnTo>
                    <a:pt x="16277" y="61949"/>
                  </a:lnTo>
                  <a:lnTo>
                    <a:pt x="15179" y="63919"/>
                  </a:lnTo>
                  <a:lnTo>
                    <a:pt x="13386" y="66507"/>
                  </a:lnTo>
                  <a:lnTo>
                    <a:pt x="11391" y="66406"/>
                  </a:lnTo>
                  <a:lnTo>
                    <a:pt x="10065" y="67176"/>
                  </a:lnTo>
                  <a:lnTo>
                    <a:pt x="9143" y="66381"/>
                  </a:lnTo>
                  <a:lnTo>
                    <a:pt x="6719" y="65649"/>
                  </a:lnTo>
                  <a:lnTo>
                    <a:pt x="6719" y="60610"/>
                  </a:lnTo>
                  <a:lnTo>
                    <a:pt x="8827" y="59499"/>
                  </a:lnTo>
                  <a:lnTo>
                    <a:pt x="12413" y="59954"/>
                  </a:lnTo>
                  <a:lnTo>
                    <a:pt x="14156" y="58148"/>
                  </a:lnTo>
                  <a:lnTo>
                    <a:pt x="13070" y="55825"/>
                  </a:lnTo>
                  <a:lnTo>
                    <a:pt x="12110" y="55320"/>
                  </a:lnTo>
                  <a:lnTo>
                    <a:pt x="13045" y="55168"/>
                  </a:lnTo>
                  <a:lnTo>
                    <a:pt x="14749" y="55168"/>
                  </a:lnTo>
                  <a:lnTo>
                    <a:pt x="16694" y="53186"/>
                  </a:lnTo>
                  <a:lnTo>
                    <a:pt x="17616" y="49840"/>
                  </a:lnTo>
                  <a:lnTo>
                    <a:pt x="20381" y="48691"/>
                  </a:lnTo>
                  <a:lnTo>
                    <a:pt x="20608" y="45913"/>
                  </a:lnTo>
                  <a:lnTo>
                    <a:pt x="21568" y="44764"/>
                  </a:lnTo>
                  <a:lnTo>
                    <a:pt x="22250" y="45559"/>
                  </a:lnTo>
                  <a:lnTo>
                    <a:pt x="21442" y="48211"/>
                  </a:lnTo>
                  <a:lnTo>
                    <a:pt x="25924" y="48211"/>
                  </a:lnTo>
                  <a:lnTo>
                    <a:pt x="29788" y="47504"/>
                  </a:lnTo>
                  <a:lnTo>
                    <a:pt x="30558" y="44915"/>
                  </a:lnTo>
                  <a:lnTo>
                    <a:pt x="31733" y="43539"/>
                  </a:lnTo>
                  <a:lnTo>
                    <a:pt x="32023" y="41910"/>
                  </a:lnTo>
                  <a:lnTo>
                    <a:pt x="34687" y="41821"/>
                  </a:lnTo>
                  <a:lnTo>
                    <a:pt x="37390" y="40129"/>
                  </a:lnTo>
                  <a:lnTo>
                    <a:pt x="35369" y="38841"/>
                  </a:lnTo>
                  <a:lnTo>
                    <a:pt x="32768" y="39599"/>
                  </a:lnTo>
                  <a:lnTo>
                    <a:pt x="31253" y="39422"/>
                  </a:lnTo>
                  <a:lnTo>
                    <a:pt x="30205" y="36303"/>
                  </a:lnTo>
                  <a:lnTo>
                    <a:pt x="33147" y="32604"/>
                  </a:lnTo>
                  <a:lnTo>
                    <a:pt x="31202" y="31215"/>
                  </a:lnTo>
                  <a:lnTo>
                    <a:pt x="29586" y="32591"/>
                  </a:lnTo>
                  <a:lnTo>
                    <a:pt x="28955" y="34372"/>
                  </a:lnTo>
                  <a:lnTo>
                    <a:pt x="27136" y="35874"/>
                  </a:lnTo>
                  <a:lnTo>
                    <a:pt x="26897" y="38425"/>
                  </a:lnTo>
                  <a:lnTo>
                    <a:pt x="28462" y="40723"/>
                  </a:lnTo>
                  <a:cubicBezTo>
                    <a:pt x="28361" y="41241"/>
                    <a:pt x="28071" y="42667"/>
                    <a:pt x="28071" y="42933"/>
                  </a:cubicBezTo>
                  <a:cubicBezTo>
                    <a:pt x="28008" y="43147"/>
                    <a:pt x="27288" y="44233"/>
                    <a:pt x="26619" y="45155"/>
                  </a:cubicBezTo>
                  <a:lnTo>
                    <a:pt x="24131" y="44902"/>
                  </a:lnTo>
                  <a:lnTo>
                    <a:pt x="24308" y="43640"/>
                  </a:lnTo>
                  <a:lnTo>
                    <a:pt x="22553" y="40622"/>
                  </a:lnTo>
                  <a:lnTo>
                    <a:pt x="21076" y="42465"/>
                  </a:lnTo>
                  <a:lnTo>
                    <a:pt x="19687" y="42718"/>
                  </a:lnTo>
                  <a:lnTo>
                    <a:pt x="18740" y="39321"/>
                  </a:lnTo>
                  <a:lnTo>
                    <a:pt x="19510" y="37680"/>
                  </a:lnTo>
                  <a:lnTo>
                    <a:pt x="21985" y="35205"/>
                  </a:lnTo>
                  <a:lnTo>
                    <a:pt x="23386" y="32326"/>
                  </a:lnTo>
                  <a:lnTo>
                    <a:pt x="25874" y="28790"/>
                  </a:lnTo>
                  <a:lnTo>
                    <a:pt x="29712" y="24750"/>
                  </a:lnTo>
                  <a:lnTo>
                    <a:pt x="33021" y="23639"/>
                  </a:lnTo>
                  <a:lnTo>
                    <a:pt x="35294" y="24232"/>
                  </a:lnTo>
                  <a:lnTo>
                    <a:pt x="38008" y="25381"/>
                  </a:lnTo>
                  <a:lnTo>
                    <a:pt x="41481" y="27212"/>
                  </a:lnTo>
                  <a:lnTo>
                    <a:pt x="42188" y="29068"/>
                  </a:lnTo>
                  <a:lnTo>
                    <a:pt x="41039" y="29813"/>
                  </a:lnTo>
                  <a:lnTo>
                    <a:pt x="36556" y="28942"/>
                  </a:lnTo>
                  <a:lnTo>
                    <a:pt x="39284" y="30975"/>
                  </a:lnTo>
                  <a:lnTo>
                    <a:pt x="40976" y="34245"/>
                  </a:lnTo>
                  <a:lnTo>
                    <a:pt x="41910" y="32781"/>
                  </a:lnTo>
                  <a:lnTo>
                    <a:pt x="44436" y="32907"/>
                  </a:lnTo>
                  <a:lnTo>
                    <a:pt x="43135" y="30886"/>
                  </a:lnTo>
                  <a:lnTo>
                    <a:pt x="45181" y="29712"/>
                  </a:lnTo>
                  <a:lnTo>
                    <a:pt x="45471" y="27237"/>
                  </a:lnTo>
                  <a:lnTo>
                    <a:pt x="46191" y="27528"/>
                  </a:lnTo>
                  <a:lnTo>
                    <a:pt x="46809" y="30634"/>
                  </a:lnTo>
                  <a:lnTo>
                    <a:pt x="49082" y="27982"/>
                  </a:lnTo>
                  <a:lnTo>
                    <a:pt x="52971" y="25924"/>
                  </a:lnTo>
                  <a:lnTo>
                    <a:pt x="56330" y="25217"/>
                  </a:lnTo>
                  <a:lnTo>
                    <a:pt x="55648" y="23815"/>
                  </a:lnTo>
                  <a:lnTo>
                    <a:pt x="55863" y="23159"/>
                  </a:lnTo>
                  <a:lnTo>
                    <a:pt x="58224" y="23714"/>
                  </a:lnTo>
                  <a:lnTo>
                    <a:pt x="61596" y="25406"/>
                  </a:lnTo>
                  <a:lnTo>
                    <a:pt x="61596" y="23171"/>
                  </a:lnTo>
                  <a:lnTo>
                    <a:pt x="59449" y="21277"/>
                  </a:lnTo>
                  <a:lnTo>
                    <a:pt x="59500" y="18828"/>
                  </a:lnTo>
                  <a:lnTo>
                    <a:pt x="60245" y="15532"/>
                  </a:lnTo>
                  <a:lnTo>
                    <a:pt x="61457" y="15987"/>
                  </a:lnTo>
                  <a:lnTo>
                    <a:pt x="62252" y="17944"/>
                  </a:lnTo>
                  <a:lnTo>
                    <a:pt x="63300" y="20899"/>
                  </a:lnTo>
                  <a:lnTo>
                    <a:pt x="64614" y="24333"/>
                  </a:lnTo>
                  <a:lnTo>
                    <a:pt x="63464" y="26530"/>
                  </a:lnTo>
                  <a:lnTo>
                    <a:pt x="65813" y="27364"/>
                  </a:lnTo>
                  <a:lnTo>
                    <a:pt x="67114" y="25659"/>
                  </a:lnTo>
                  <a:lnTo>
                    <a:pt x="66470" y="24270"/>
                  </a:lnTo>
                  <a:cubicBezTo>
                    <a:pt x="67215" y="24106"/>
                    <a:pt x="67947" y="23879"/>
                    <a:pt x="68667" y="23601"/>
                  </a:cubicBezTo>
                  <a:lnTo>
                    <a:pt x="69134" y="23386"/>
                  </a:lnTo>
                  <a:lnTo>
                    <a:pt x="67530" y="22060"/>
                  </a:lnTo>
                  <a:lnTo>
                    <a:pt x="65952" y="21770"/>
                  </a:lnTo>
                  <a:lnTo>
                    <a:pt x="64715" y="17982"/>
                  </a:lnTo>
                  <a:lnTo>
                    <a:pt x="65864" y="17211"/>
                  </a:lnTo>
                  <a:lnTo>
                    <a:pt x="66407" y="15696"/>
                  </a:lnTo>
                  <a:lnTo>
                    <a:pt x="69071" y="17275"/>
                  </a:lnTo>
                  <a:lnTo>
                    <a:pt x="70750" y="16252"/>
                  </a:lnTo>
                  <a:lnTo>
                    <a:pt x="68313" y="14964"/>
                  </a:lnTo>
                  <a:lnTo>
                    <a:pt x="67152" y="13726"/>
                  </a:lnTo>
                  <a:lnTo>
                    <a:pt x="70321" y="11946"/>
                  </a:lnTo>
                  <a:lnTo>
                    <a:pt x="69033" y="10683"/>
                  </a:lnTo>
                  <a:lnTo>
                    <a:pt x="70460" y="7943"/>
                  </a:lnTo>
                  <a:lnTo>
                    <a:pt x="73743" y="5481"/>
                  </a:lnTo>
                  <a:lnTo>
                    <a:pt x="74501" y="2968"/>
                  </a:lnTo>
                  <a:lnTo>
                    <a:pt x="75624" y="1554"/>
                  </a:lnTo>
                  <a:lnTo>
                    <a:pt x="77468" y="1554"/>
                  </a:lnTo>
                  <a:lnTo>
                    <a:pt x="78554" y="4206"/>
                  </a:lnTo>
                  <a:lnTo>
                    <a:pt x="80019" y="2097"/>
                  </a:lnTo>
                  <a:lnTo>
                    <a:pt x="81786" y="784"/>
                  </a:lnTo>
                  <a:close/>
                  <a:moveTo>
                    <a:pt x="81786" y="1"/>
                  </a:moveTo>
                  <a:lnTo>
                    <a:pt x="79614" y="1605"/>
                  </a:lnTo>
                  <a:lnTo>
                    <a:pt x="78705" y="2880"/>
                  </a:lnTo>
                  <a:lnTo>
                    <a:pt x="77910" y="910"/>
                  </a:lnTo>
                  <a:lnTo>
                    <a:pt x="75334" y="910"/>
                  </a:lnTo>
                  <a:lnTo>
                    <a:pt x="73983" y="2615"/>
                  </a:lnTo>
                  <a:lnTo>
                    <a:pt x="73213" y="5090"/>
                  </a:lnTo>
                  <a:lnTo>
                    <a:pt x="70043" y="7476"/>
                  </a:lnTo>
                  <a:lnTo>
                    <a:pt x="68263" y="10784"/>
                  </a:lnTo>
                  <a:lnTo>
                    <a:pt x="69286" y="11794"/>
                  </a:lnTo>
                  <a:lnTo>
                    <a:pt x="66154" y="13562"/>
                  </a:lnTo>
                  <a:lnTo>
                    <a:pt x="67897" y="15431"/>
                  </a:lnTo>
                  <a:lnTo>
                    <a:pt x="69475" y="16277"/>
                  </a:lnTo>
                  <a:lnTo>
                    <a:pt x="69071" y="16517"/>
                  </a:lnTo>
                  <a:lnTo>
                    <a:pt x="66066" y="14737"/>
                  </a:lnTo>
                  <a:lnTo>
                    <a:pt x="65346" y="16795"/>
                  </a:lnTo>
                  <a:lnTo>
                    <a:pt x="63970" y="17704"/>
                  </a:lnTo>
                  <a:lnTo>
                    <a:pt x="65472" y="22313"/>
                  </a:lnTo>
                  <a:lnTo>
                    <a:pt x="67253" y="22654"/>
                  </a:lnTo>
                  <a:lnTo>
                    <a:pt x="67934" y="23209"/>
                  </a:lnTo>
                  <a:cubicBezTo>
                    <a:pt x="67290" y="23411"/>
                    <a:pt x="66634" y="23588"/>
                    <a:pt x="65965" y="23727"/>
                  </a:cubicBezTo>
                  <a:lnTo>
                    <a:pt x="65573" y="23803"/>
                  </a:lnTo>
                  <a:lnTo>
                    <a:pt x="66394" y="25571"/>
                  </a:lnTo>
                  <a:lnTo>
                    <a:pt x="65611" y="26606"/>
                  </a:lnTo>
                  <a:lnTo>
                    <a:pt x="64386" y="26177"/>
                  </a:lnTo>
                  <a:lnTo>
                    <a:pt x="65333" y="24371"/>
                  </a:lnTo>
                  <a:lnTo>
                    <a:pt x="63906" y="20671"/>
                  </a:lnTo>
                  <a:lnTo>
                    <a:pt x="62858" y="17717"/>
                  </a:lnTo>
                  <a:lnTo>
                    <a:pt x="61962" y="15482"/>
                  </a:lnTo>
                  <a:lnTo>
                    <a:pt x="59815" y="14686"/>
                  </a:lnTo>
                  <a:lnTo>
                    <a:pt x="58894" y="18714"/>
                  </a:lnTo>
                  <a:lnTo>
                    <a:pt x="58830" y="21555"/>
                  </a:lnTo>
                  <a:lnTo>
                    <a:pt x="60990" y="23449"/>
                  </a:lnTo>
                  <a:lnTo>
                    <a:pt x="60990" y="24371"/>
                  </a:lnTo>
                  <a:lnTo>
                    <a:pt x="58502" y="23121"/>
                  </a:lnTo>
                  <a:lnTo>
                    <a:pt x="55459" y="22401"/>
                  </a:lnTo>
                  <a:lnTo>
                    <a:pt x="54992" y="23853"/>
                  </a:lnTo>
                  <a:lnTo>
                    <a:pt x="55434" y="24762"/>
                  </a:lnTo>
                  <a:lnTo>
                    <a:pt x="52807" y="25305"/>
                  </a:lnTo>
                  <a:lnTo>
                    <a:pt x="48729" y="27439"/>
                  </a:lnTo>
                  <a:lnTo>
                    <a:pt x="47176" y="29232"/>
                  </a:lnTo>
                  <a:lnTo>
                    <a:pt x="46746" y="27073"/>
                  </a:lnTo>
                  <a:lnTo>
                    <a:pt x="44941" y="26316"/>
                  </a:lnTo>
                  <a:lnTo>
                    <a:pt x="44600" y="29321"/>
                  </a:lnTo>
                  <a:lnTo>
                    <a:pt x="42238" y="30672"/>
                  </a:lnTo>
                  <a:lnTo>
                    <a:pt x="43249" y="32212"/>
                  </a:lnTo>
                  <a:lnTo>
                    <a:pt x="41582" y="32137"/>
                  </a:lnTo>
                  <a:lnTo>
                    <a:pt x="41039" y="32983"/>
                  </a:lnTo>
                  <a:lnTo>
                    <a:pt x="39814" y="30634"/>
                  </a:lnTo>
                  <a:lnTo>
                    <a:pt x="39145" y="30078"/>
                  </a:lnTo>
                  <a:lnTo>
                    <a:pt x="41178" y="30482"/>
                  </a:lnTo>
                  <a:lnTo>
                    <a:pt x="42971" y="29321"/>
                  </a:lnTo>
                  <a:lnTo>
                    <a:pt x="41999" y="26770"/>
                  </a:lnTo>
                  <a:lnTo>
                    <a:pt x="38299" y="24813"/>
                  </a:lnTo>
                  <a:lnTo>
                    <a:pt x="35496" y="23639"/>
                  </a:lnTo>
                  <a:lnTo>
                    <a:pt x="32983" y="22982"/>
                  </a:lnTo>
                  <a:lnTo>
                    <a:pt x="29359" y="24194"/>
                  </a:lnTo>
                  <a:lnTo>
                    <a:pt x="25381" y="28386"/>
                  </a:lnTo>
                  <a:lnTo>
                    <a:pt x="22831" y="32010"/>
                  </a:lnTo>
                  <a:lnTo>
                    <a:pt x="21492" y="34801"/>
                  </a:lnTo>
                  <a:lnTo>
                    <a:pt x="19005" y="37276"/>
                  </a:lnTo>
                  <a:lnTo>
                    <a:pt x="18058" y="39258"/>
                  </a:lnTo>
                  <a:lnTo>
                    <a:pt x="19219" y="43438"/>
                  </a:lnTo>
                  <a:lnTo>
                    <a:pt x="21404" y="43046"/>
                  </a:lnTo>
                  <a:lnTo>
                    <a:pt x="22452" y="41733"/>
                  </a:lnTo>
                  <a:lnTo>
                    <a:pt x="23639" y="43766"/>
                  </a:lnTo>
                  <a:lnTo>
                    <a:pt x="23399" y="45458"/>
                  </a:lnTo>
                  <a:lnTo>
                    <a:pt x="26909" y="45824"/>
                  </a:lnTo>
                  <a:lnTo>
                    <a:pt x="27010" y="45673"/>
                  </a:lnTo>
                  <a:cubicBezTo>
                    <a:pt x="28702" y="43387"/>
                    <a:pt x="28702" y="43072"/>
                    <a:pt x="28702" y="42970"/>
                  </a:cubicBezTo>
                  <a:cubicBezTo>
                    <a:pt x="28702" y="42794"/>
                    <a:pt x="28904" y="41683"/>
                    <a:pt x="29106" y="40723"/>
                  </a:cubicBezTo>
                  <a:lnTo>
                    <a:pt x="29144" y="40597"/>
                  </a:lnTo>
                  <a:lnTo>
                    <a:pt x="27566" y="38261"/>
                  </a:lnTo>
                  <a:lnTo>
                    <a:pt x="27743" y="36190"/>
                  </a:lnTo>
                  <a:lnTo>
                    <a:pt x="29498" y="34750"/>
                  </a:lnTo>
                  <a:lnTo>
                    <a:pt x="30129" y="32957"/>
                  </a:lnTo>
                  <a:lnTo>
                    <a:pt x="31240" y="32010"/>
                  </a:lnTo>
                  <a:lnTo>
                    <a:pt x="32238" y="32730"/>
                  </a:lnTo>
                  <a:lnTo>
                    <a:pt x="29510" y="36177"/>
                  </a:lnTo>
                  <a:lnTo>
                    <a:pt x="30773" y="39991"/>
                  </a:lnTo>
                  <a:lnTo>
                    <a:pt x="32831" y="40243"/>
                  </a:lnTo>
                  <a:lnTo>
                    <a:pt x="35281" y="39523"/>
                  </a:lnTo>
                  <a:lnTo>
                    <a:pt x="36203" y="40129"/>
                  </a:lnTo>
                  <a:lnTo>
                    <a:pt x="34498" y="41190"/>
                  </a:lnTo>
                  <a:lnTo>
                    <a:pt x="31493" y="41291"/>
                  </a:lnTo>
                  <a:lnTo>
                    <a:pt x="31139" y="43248"/>
                  </a:lnTo>
                  <a:lnTo>
                    <a:pt x="30041" y="44549"/>
                  </a:lnTo>
                  <a:lnTo>
                    <a:pt x="29296" y="46948"/>
                  </a:lnTo>
                  <a:lnTo>
                    <a:pt x="25861" y="47592"/>
                  </a:lnTo>
                  <a:lnTo>
                    <a:pt x="22288" y="47592"/>
                  </a:lnTo>
                  <a:lnTo>
                    <a:pt x="22957" y="45420"/>
                  </a:lnTo>
                  <a:lnTo>
                    <a:pt x="21543" y="43804"/>
                  </a:lnTo>
                  <a:lnTo>
                    <a:pt x="19990" y="45660"/>
                  </a:lnTo>
                  <a:lnTo>
                    <a:pt x="19775" y="48261"/>
                  </a:lnTo>
                  <a:lnTo>
                    <a:pt x="17085" y="49385"/>
                  </a:lnTo>
                  <a:lnTo>
                    <a:pt x="16113" y="52857"/>
                  </a:lnTo>
                  <a:lnTo>
                    <a:pt x="14484" y="54524"/>
                  </a:lnTo>
                  <a:lnTo>
                    <a:pt x="12982" y="54524"/>
                  </a:lnTo>
                  <a:lnTo>
                    <a:pt x="10178" y="55004"/>
                  </a:lnTo>
                  <a:lnTo>
                    <a:pt x="12590" y="56279"/>
                  </a:lnTo>
                  <a:lnTo>
                    <a:pt x="13398" y="58022"/>
                  </a:lnTo>
                  <a:lnTo>
                    <a:pt x="12186" y="59285"/>
                  </a:lnTo>
                  <a:lnTo>
                    <a:pt x="8714" y="58855"/>
                  </a:lnTo>
                  <a:lnTo>
                    <a:pt x="6100" y="60232"/>
                  </a:lnTo>
                  <a:lnTo>
                    <a:pt x="6100" y="66116"/>
                  </a:lnTo>
                  <a:lnTo>
                    <a:pt x="8777" y="66899"/>
                  </a:lnTo>
                  <a:lnTo>
                    <a:pt x="10002" y="67947"/>
                  </a:lnTo>
                  <a:lnTo>
                    <a:pt x="11555" y="67038"/>
                  </a:lnTo>
                  <a:lnTo>
                    <a:pt x="13714" y="67151"/>
                  </a:lnTo>
                  <a:lnTo>
                    <a:pt x="15709" y="64247"/>
                  </a:lnTo>
                  <a:lnTo>
                    <a:pt x="16719" y="62441"/>
                  </a:lnTo>
                  <a:lnTo>
                    <a:pt x="17729" y="61999"/>
                  </a:lnTo>
                  <a:lnTo>
                    <a:pt x="18020" y="60383"/>
                  </a:lnTo>
                  <a:lnTo>
                    <a:pt x="20229" y="60964"/>
                  </a:lnTo>
                  <a:lnTo>
                    <a:pt x="21631" y="60194"/>
                  </a:lnTo>
                  <a:lnTo>
                    <a:pt x="22982" y="60194"/>
                  </a:lnTo>
                  <a:lnTo>
                    <a:pt x="24800" y="62227"/>
                  </a:lnTo>
                  <a:lnTo>
                    <a:pt x="26202" y="63502"/>
                  </a:lnTo>
                  <a:lnTo>
                    <a:pt x="26909" y="64702"/>
                  </a:lnTo>
                  <a:lnTo>
                    <a:pt x="26909" y="66444"/>
                  </a:lnTo>
                  <a:lnTo>
                    <a:pt x="28803" y="65333"/>
                  </a:lnTo>
                  <a:lnTo>
                    <a:pt x="28803" y="63805"/>
                  </a:lnTo>
                  <a:lnTo>
                    <a:pt x="29927" y="64171"/>
                  </a:lnTo>
                  <a:lnTo>
                    <a:pt x="30521" y="62807"/>
                  </a:lnTo>
                  <a:lnTo>
                    <a:pt x="27553" y="61115"/>
                  </a:lnTo>
                  <a:lnTo>
                    <a:pt x="25343" y="58956"/>
                  </a:lnTo>
                  <a:lnTo>
                    <a:pt x="25609" y="57997"/>
                  </a:lnTo>
                  <a:lnTo>
                    <a:pt x="27629" y="59386"/>
                  </a:lnTo>
                  <a:lnTo>
                    <a:pt x="30432" y="62176"/>
                  </a:lnTo>
                  <a:lnTo>
                    <a:pt x="31910" y="65977"/>
                  </a:lnTo>
                  <a:lnTo>
                    <a:pt x="33879" y="67492"/>
                  </a:lnTo>
                  <a:lnTo>
                    <a:pt x="35660" y="65800"/>
                  </a:lnTo>
                  <a:lnTo>
                    <a:pt x="34498" y="64424"/>
                  </a:lnTo>
                  <a:lnTo>
                    <a:pt x="35496" y="63338"/>
                  </a:lnTo>
                  <a:lnTo>
                    <a:pt x="36758" y="63148"/>
                  </a:lnTo>
                  <a:lnTo>
                    <a:pt x="38602" y="62782"/>
                  </a:lnTo>
                  <a:lnTo>
                    <a:pt x="38488" y="60168"/>
                  </a:lnTo>
                  <a:lnTo>
                    <a:pt x="39966" y="57012"/>
                  </a:lnTo>
                  <a:lnTo>
                    <a:pt x="41203" y="56696"/>
                  </a:lnTo>
                  <a:lnTo>
                    <a:pt x="41809" y="58944"/>
                  </a:lnTo>
                  <a:lnTo>
                    <a:pt x="44284" y="58944"/>
                  </a:lnTo>
                  <a:lnTo>
                    <a:pt x="44158" y="57315"/>
                  </a:lnTo>
                  <a:lnTo>
                    <a:pt x="45155" y="56683"/>
                  </a:lnTo>
                  <a:lnTo>
                    <a:pt x="44739" y="57946"/>
                  </a:lnTo>
                  <a:lnTo>
                    <a:pt x="47529" y="60812"/>
                  </a:lnTo>
                  <a:lnTo>
                    <a:pt x="48767" y="61747"/>
                  </a:lnTo>
                  <a:lnTo>
                    <a:pt x="45635" y="62416"/>
                  </a:lnTo>
                  <a:lnTo>
                    <a:pt x="42478" y="61570"/>
                  </a:lnTo>
                  <a:lnTo>
                    <a:pt x="39877" y="62214"/>
                  </a:lnTo>
                  <a:lnTo>
                    <a:pt x="38223" y="63136"/>
                  </a:lnTo>
                  <a:lnTo>
                    <a:pt x="37036" y="66002"/>
                  </a:lnTo>
                  <a:lnTo>
                    <a:pt x="39044" y="67341"/>
                  </a:lnTo>
                  <a:lnTo>
                    <a:pt x="41999" y="68111"/>
                  </a:lnTo>
                  <a:lnTo>
                    <a:pt x="44284" y="66823"/>
                  </a:lnTo>
                  <a:lnTo>
                    <a:pt x="44979" y="67833"/>
                  </a:lnTo>
                  <a:lnTo>
                    <a:pt x="44208" y="70712"/>
                  </a:lnTo>
                  <a:lnTo>
                    <a:pt x="41658" y="71886"/>
                  </a:lnTo>
                  <a:lnTo>
                    <a:pt x="38400" y="72391"/>
                  </a:lnTo>
                  <a:lnTo>
                    <a:pt x="32932" y="70813"/>
                  </a:lnTo>
                  <a:lnTo>
                    <a:pt x="30887" y="71154"/>
                  </a:lnTo>
                  <a:lnTo>
                    <a:pt x="29334" y="72518"/>
                  </a:lnTo>
                  <a:lnTo>
                    <a:pt x="26922" y="70535"/>
                  </a:lnTo>
                  <a:lnTo>
                    <a:pt x="24586" y="70030"/>
                  </a:lnTo>
                  <a:lnTo>
                    <a:pt x="24207" y="67277"/>
                  </a:lnTo>
                  <a:lnTo>
                    <a:pt x="22515" y="66899"/>
                  </a:lnTo>
                  <a:lnTo>
                    <a:pt x="20406" y="67252"/>
                  </a:lnTo>
                  <a:lnTo>
                    <a:pt x="16227" y="67227"/>
                  </a:lnTo>
                  <a:lnTo>
                    <a:pt x="11908" y="68805"/>
                  </a:lnTo>
                  <a:lnTo>
                    <a:pt x="10570" y="68136"/>
                  </a:lnTo>
                  <a:lnTo>
                    <a:pt x="8613" y="70081"/>
                  </a:lnTo>
                  <a:lnTo>
                    <a:pt x="6782" y="72025"/>
                  </a:lnTo>
                  <a:lnTo>
                    <a:pt x="6163" y="73995"/>
                  </a:lnTo>
                  <a:lnTo>
                    <a:pt x="3612" y="75826"/>
                  </a:lnTo>
                  <a:lnTo>
                    <a:pt x="1087" y="79854"/>
                  </a:lnTo>
                  <a:lnTo>
                    <a:pt x="1" y="82468"/>
                  </a:lnTo>
                  <a:lnTo>
                    <a:pt x="531" y="84917"/>
                  </a:lnTo>
                  <a:lnTo>
                    <a:pt x="14" y="87758"/>
                  </a:lnTo>
                  <a:lnTo>
                    <a:pt x="885" y="91382"/>
                  </a:lnTo>
                  <a:lnTo>
                    <a:pt x="5140" y="95852"/>
                  </a:lnTo>
                  <a:lnTo>
                    <a:pt x="8347" y="97746"/>
                  </a:lnTo>
                  <a:lnTo>
                    <a:pt x="11151" y="97418"/>
                  </a:lnTo>
                  <a:lnTo>
                    <a:pt x="13752" y="97418"/>
                  </a:lnTo>
                  <a:lnTo>
                    <a:pt x="16467" y="96054"/>
                  </a:lnTo>
                  <a:lnTo>
                    <a:pt x="18525" y="96294"/>
                  </a:lnTo>
                  <a:lnTo>
                    <a:pt x="19497" y="97923"/>
                  </a:lnTo>
                  <a:lnTo>
                    <a:pt x="22338" y="97784"/>
                  </a:lnTo>
                  <a:lnTo>
                    <a:pt x="23336" y="99400"/>
                  </a:lnTo>
                  <a:lnTo>
                    <a:pt x="22906" y="103492"/>
                  </a:lnTo>
                  <a:lnTo>
                    <a:pt x="25066" y="106686"/>
                  </a:lnTo>
                  <a:lnTo>
                    <a:pt x="25659" y="109717"/>
                  </a:lnTo>
                  <a:lnTo>
                    <a:pt x="25659" y="112457"/>
                  </a:lnTo>
                  <a:lnTo>
                    <a:pt x="23765" y="115083"/>
                  </a:lnTo>
                  <a:lnTo>
                    <a:pt x="23765" y="117697"/>
                  </a:lnTo>
                  <a:lnTo>
                    <a:pt x="25659" y="120437"/>
                  </a:lnTo>
                  <a:lnTo>
                    <a:pt x="25659" y="124010"/>
                  </a:lnTo>
                  <a:lnTo>
                    <a:pt x="27692" y="126675"/>
                  </a:lnTo>
                  <a:lnTo>
                    <a:pt x="28778" y="128733"/>
                  </a:lnTo>
                  <a:lnTo>
                    <a:pt x="29157" y="130993"/>
                  </a:lnTo>
                  <a:lnTo>
                    <a:pt x="31051" y="133998"/>
                  </a:lnTo>
                  <a:lnTo>
                    <a:pt x="35849" y="133998"/>
                  </a:lnTo>
                  <a:lnTo>
                    <a:pt x="38501" y="132003"/>
                  </a:lnTo>
                  <a:lnTo>
                    <a:pt x="40193" y="130160"/>
                  </a:lnTo>
                  <a:lnTo>
                    <a:pt x="42769" y="127243"/>
                  </a:lnTo>
                  <a:lnTo>
                    <a:pt x="43362" y="124541"/>
                  </a:lnTo>
                  <a:lnTo>
                    <a:pt x="44865" y="124541"/>
                  </a:lnTo>
                  <a:lnTo>
                    <a:pt x="45206" y="120121"/>
                  </a:lnTo>
                  <a:lnTo>
                    <a:pt x="45206" y="119010"/>
                  </a:lnTo>
                  <a:lnTo>
                    <a:pt x="49183" y="115954"/>
                  </a:lnTo>
                  <a:lnTo>
                    <a:pt x="50888" y="113379"/>
                  </a:lnTo>
                  <a:lnTo>
                    <a:pt x="50888" y="110651"/>
                  </a:lnTo>
                  <a:lnTo>
                    <a:pt x="50042" y="108606"/>
                  </a:lnTo>
                  <a:lnTo>
                    <a:pt x="50092" y="106295"/>
                  </a:lnTo>
                  <a:lnTo>
                    <a:pt x="49600" y="104969"/>
                  </a:lnTo>
                  <a:lnTo>
                    <a:pt x="52239" y="102570"/>
                  </a:lnTo>
                  <a:lnTo>
                    <a:pt x="54853" y="99653"/>
                  </a:lnTo>
                  <a:lnTo>
                    <a:pt x="58149" y="97645"/>
                  </a:lnTo>
                  <a:lnTo>
                    <a:pt x="58186" y="97570"/>
                  </a:lnTo>
                  <a:cubicBezTo>
                    <a:pt x="58641" y="96761"/>
                    <a:pt x="59702" y="94817"/>
                    <a:pt x="59702" y="94362"/>
                  </a:cubicBezTo>
                  <a:cubicBezTo>
                    <a:pt x="59702" y="94148"/>
                    <a:pt x="60131" y="92948"/>
                    <a:pt x="60522" y="91963"/>
                  </a:cubicBezTo>
                  <a:lnTo>
                    <a:pt x="60573" y="91862"/>
                  </a:lnTo>
                  <a:lnTo>
                    <a:pt x="59904" y="89716"/>
                  </a:lnTo>
                  <a:lnTo>
                    <a:pt x="58149" y="90587"/>
                  </a:lnTo>
                  <a:lnTo>
                    <a:pt x="54411" y="91117"/>
                  </a:lnTo>
                  <a:lnTo>
                    <a:pt x="53375" y="91610"/>
                  </a:lnTo>
                  <a:lnTo>
                    <a:pt x="52858" y="90031"/>
                  </a:lnTo>
                  <a:lnTo>
                    <a:pt x="52327" y="88870"/>
                  </a:lnTo>
                  <a:lnTo>
                    <a:pt x="50118" y="86748"/>
                  </a:lnTo>
                  <a:lnTo>
                    <a:pt x="48830" y="85852"/>
                  </a:lnTo>
                  <a:lnTo>
                    <a:pt x="46772" y="81104"/>
                  </a:lnTo>
                  <a:lnTo>
                    <a:pt x="45913" y="79917"/>
                  </a:lnTo>
                  <a:lnTo>
                    <a:pt x="44852" y="77076"/>
                  </a:lnTo>
                  <a:lnTo>
                    <a:pt x="44309" y="76142"/>
                  </a:lnTo>
                  <a:lnTo>
                    <a:pt x="44890" y="75927"/>
                  </a:lnTo>
                  <a:lnTo>
                    <a:pt x="47264" y="79185"/>
                  </a:lnTo>
                  <a:lnTo>
                    <a:pt x="48716" y="81470"/>
                  </a:lnTo>
                  <a:lnTo>
                    <a:pt x="49562" y="83945"/>
                  </a:lnTo>
                  <a:lnTo>
                    <a:pt x="51570" y="85523"/>
                  </a:lnTo>
                  <a:lnTo>
                    <a:pt x="52795" y="88478"/>
                  </a:lnTo>
                  <a:lnTo>
                    <a:pt x="53439" y="90271"/>
                  </a:lnTo>
                  <a:lnTo>
                    <a:pt x="57189" y="88579"/>
                  </a:lnTo>
                  <a:lnTo>
                    <a:pt x="60939" y="87746"/>
                  </a:lnTo>
                  <a:lnTo>
                    <a:pt x="65005" y="85675"/>
                  </a:lnTo>
                  <a:lnTo>
                    <a:pt x="66230" y="83453"/>
                  </a:lnTo>
                  <a:lnTo>
                    <a:pt x="67139" y="81154"/>
                  </a:lnTo>
                  <a:lnTo>
                    <a:pt x="65422" y="79437"/>
                  </a:lnTo>
                  <a:lnTo>
                    <a:pt x="63932" y="77821"/>
                  </a:lnTo>
                  <a:lnTo>
                    <a:pt x="61356" y="78616"/>
                  </a:lnTo>
                  <a:lnTo>
                    <a:pt x="59487" y="78705"/>
                  </a:lnTo>
                  <a:lnTo>
                    <a:pt x="58325" y="76571"/>
                  </a:lnTo>
                  <a:lnTo>
                    <a:pt x="56570" y="75094"/>
                  </a:lnTo>
                  <a:lnTo>
                    <a:pt x="57189" y="74045"/>
                  </a:lnTo>
                  <a:lnTo>
                    <a:pt x="59790" y="76154"/>
                  </a:lnTo>
                  <a:lnTo>
                    <a:pt x="61886" y="77303"/>
                  </a:lnTo>
                  <a:lnTo>
                    <a:pt x="63742" y="77442"/>
                  </a:lnTo>
                  <a:lnTo>
                    <a:pt x="65472" y="78364"/>
                  </a:lnTo>
                  <a:lnTo>
                    <a:pt x="68351" y="78818"/>
                  </a:lnTo>
                  <a:lnTo>
                    <a:pt x="71634" y="78414"/>
                  </a:lnTo>
                  <a:lnTo>
                    <a:pt x="74109" y="80195"/>
                  </a:lnTo>
                  <a:lnTo>
                    <a:pt x="75511" y="82569"/>
                  </a:lnTo>
                  <a:lnTo>
                    <a:pt x="77089" y="82834"/>
                  </a:lnTo>
                  <a:lnTo>
                    <a:pt x="78074" y="81697"/>
                  </a:lnTo>
                  <a:lnTo>
                    <a:pt x="78541" y="83617"/>
                  </a:lnTo>
                  <a:lnTo>
                    <a:pt x="79173" y="86357"/>
                  </a:lnTo>
                  <a:lnTo>
                    <a:pt x="80562" y="89349"/>
                  </a:lnTo>
                  <a:lnTo>
                    <a:pt x="82014" y="92670"/>
                  </a:lnTo>
                  <a:lnTo>
                    <a:pt x="82721" y="95246"/>
                  </a:lnTo>
                  <a:lnTo>
                    <a:pt x="84930" y="91723"/>
                  </a:lnTo>
                  <a:lnTo>
                    <a:pt x="84930" y="88668"/>
                  </a:lnTo>
                  <a:lnTo>
                    <a:pt x="85802" y="87215"/>
                  </a:lnTo>
                  <a:lnTo>
                    <a:pt x="87822" y="85460"/>
                  </a:lnTo>
                  <a:lnTo>
                    <a:pt x="90840" y="82720"/>
                  </a:lnTo>
                  <a:lnTo>
                    <a:pt x="92115" y="80990"/>
                  </a:lnTo>
                  <a:lnTo>
                    <a:pt x="94451" y="80447"/>
                  </a:lnTo>
                  <a:lnTo>
                    <a:pt x="95158" y="83339"/>
                  </a:lnTo>
                  <a:lnTo>
                    <a:pt x="96914" y="84160"/>
                  </a:lnTo>
                  <a:lnTo>
                    <a:pt x="96914" y="87885"/>
                  </a:lnTo>
                  <a:lnTo>
                    <a:pt x="99035" y="86622"/>
                  </a:lnTo>
                  <a:lnTo>
                    <a:pt x="100702" y="90132"/>
                  </a:lnTo>
                  <a:lnTo>
                    <a:pt x="100702" y="94451"/>
                  </a:lnTo>
                  <a:lnTo>
                    <a:pt x="102772" y="95549"/>
                  </a:lnTo>
                  <a:lnTo>
                    <a:pt x="103720" y="97557"/>
                  </a:lnTo>
                  <a:lnTo>
                    <a:pt x="105247" y="99565"/>
                  </a:lnTo>
                  <a:lnTo>
                    <a:pt x="107975" y="100701"/>
                  </a:lnTo>
                  <a:lnTo>
                    <a:pt x="107192" y="98100"/>
                  </a:lnTo>
                  <a:lnTo>
                    <a:pt x="106864" y="96294"/>
                  </a:lnTo>
                  <a:lnTo>
                    <a:pt x="105121" y="94994"/>
                  </a:lnTo>
                  <a:lnTo>
                    <a:pt x="104023" y="93478"/>
                  </a:lnTo>
                  <a:lnTo>
                    <a:pt x="103442" y="92127"/>
                  </a:lnTo>
                  <a:lnTo>
                    <a:pt x="103732" y="90082"/>
                  </a:lnTo>
                  <a:lnTo>
                    <a:pt x="104212" y="89476"/>
                  </a:lnTo>
                  <a:lnTo>
                    <a:pt x="105626" y="90801"/>
                  </a:lnTo>
                  <a:lnTo>
                    <a:pt x="107306" y="92595"/>
                  </a:lnTo>
                  <a:lnTo>
                    <a:pt x="108417" y="93163"/>
                  </a:lnTo>
                  <a:lnTo>
                    <a:pt x="108568" y="93049"/>
                  </a:lnTo>
                  <a:cubicBezTo>
                    <a:pt x="110803" y="91382"/>
                    <a:pt x="110803" y="91041"/>
                    <a:pt x="110803" y="90902"/>
                  </a:cubicBezTo>
                  <a:lnTo>
                    <a:pt x="110803" y="87203"/>
                  </a:lnTo>
                  <a:lnTo>
                    <a:pt x="108846" y="85359"/>
                  </a:lnTo>
                  <a:lnTo>
                    <a:pt x="108139" y="83932"/>
                  </a:lnTo>
                  <a:cubicBezTo>
                    <a:pt x="108265" y="83238"/>
                    <a:pt x="108480" y="82556"/>
                    <a:pt x="108581" y="82455"/>
                  </a:cubicBezTo>
                  <a:cubicBezTo>
                    <a:pt x="108758" y="82341"/>
                    <a:pt x="109654" y="82000"/>
                    <a:pt x="110374" y="81748"/>
                  </a:cubicBezTo>
                  <a:lnTo>
                    <a:pt x="110967" y="83099"/>
                  </a:lnTo>
                  <a:lnTo>
                    <a:pt x="113139" y="81521"/>
                  </a:lnTo>
                  <a:lnTo>
                    <a:pt x="117016" y="79589"/>
                  </a:lnTo>
                  <a:lnTo>
                    <a:pt x="118821" y="76293"/>
                  </a:lnTo>
                  <a:lnTo>
                    <a:pt x="119604" y="74083"/>
                  </a:lnTo>
                  <a:lnTo>
                    <a:pt x="119630" y="70232"/>
                  </a:lnTo>
                  <a:lnTo>
                    <a:pt x="118140" y="67227"/>
                  </a:lnTo>
                  <a:lnTo>
                    <a:pt x="116890" y="65649"/>
                  </a:lnTo>
                  <a:lnTo>
                    <a:pt x="118809" y="64348"/>
                  </a:lnTo>
                  <a:lnTo>
                    <a:pt x="119958" y="63451"/>
                  </a:lnTo>
                  <a:lnTo>
                    <a:pt x="117622" y="62719"/>
                  </a:lnTo>
                  <a:lnTo>
                    <a:pt x="116258" y="63212"/>
                  </a:lnTo>
                  <a:lnTo>
                    <a:pt x="115475" y="62340"/>
                  </a:lnTo>
                  <a:lnTo>
                    <a:pt x="115059" y="61772"/>
                  </a:lnTo>
                  <a:lnTo>
                    <a:pt x="116624" y="60863"/>
                  </a:lnTo>
                  <a:lnTo>
                    <a:pt x="117369" y="59373"/>
                  </a:lnTo>
                  <a:lnTo>
                    <a:pt x="117900" y="59638"/>
                  </a:lnTo>
                  <a:lnTo>
                    <a:pt x="117256" y="61974"/>
                  </a:lnTo>
                  <a:lnTo>
                    <a:pt x="119390" y="60901"/>
                  </a:lnTo>
                  <a:lnTo>
                    <a:pt x="120337" y="61684"/>
                  </a:lnTo>
                  <a:lnTo>
                    <a:pt x="121284" y="63350"/>
                  </a:lnTo>
                  <a:lnTo>
                    <a:pt x="122168" y="64424"/>
                  </a:lnTo>
                  <a:lnTo>
                    <a:pt x="122168" y="66015"/>
                  </a:lnTo>
                  <a:lnTo>
                    <a:pt x="123291" y="67151"/>
                  </a:lnTo>
                  <a:lnTo>
                    <a:pt x="125501" y="65383"/>
                  </a:lnTo>
                  <a:lnTo>
                    <a:pt x="124882" y="62782"/>
                  </a:lnTo>
                  <a:lnTo>
                    <a:pt x="123216" y="61078"/>
                  </a:lnTo>
                  <a:lnTo>
                    <a:pt x="122837" y="60295"/>
                  </a:lnTo>
                  <a:lnTo>
                    <a:pt x="124238" y="59095"/>
                  </a:lnTo>
                  <a:lnTo>
                    <a:pt x="124352" y="56254"/>
                  </a:lnTo>
                  <a:lnTo>
                    <a:pt x="125337" y="55433"/>
                  </a:lnTo>
                  <a:lnTo>
                    <a:pt x="126688" y="56229"/>
                  </a:lnTo>
                  <a:lnTo>
                    <a:pt x="128734" y="52693"/>
                  </a:lnTo>
                  <a:lnTo>
                    <a:pt x="130363" y="47693"/>
                  </a:lnTo>
                  <a:lnTo>
                    <a:pt x="129176" y="44359"/>
                  </a:lnTo>
                  <a:lnTo>
                    <a:pt x="128418" y="41329"/>
                  </a:lnTo>
                  <a:lnTo>
                    <a:pt x="126625" y="39650"/>
                  </a:lnTo>
                  <a:lnTo>
                    <a:pt x="124365" y="39006"/>
                  </a:lnTo>
                  <a:lnTo>
                    <a:pt x="123039" y="38501"/>
                  </a:lnTo>
                  <a:lnTo>
                    <a:pt x="122231" y="37844"/>
                  </a:lnTo>
                  <a:lnTo>
                    <a:pt x="124238" y="33816"/>
                  </a:lnTo>
                  <a:lnTo>
                    <a:pt x="125047" y="31152"/>
                  </a:lnTo>
                  <a:lnTo>
                    <a:pt x="127067" y="29939"/>
                  </a:lnTo>
                  <a:lnTo>
                    <a:pt x="130350" y="29939"/>
                  </a:lnTo>
                  <a:lnTo>
                    <a:pt x="135009" y="28677"/>
                  </a:lnTo>
                  <a:lnTo>
                    <a:pt x="132875" y="28677"/>
                  </a:lnTo>
                  <a:lnTo>
                    <a:pt x="132875" y="23841"/>
                  </a:lnTo>
                  <a:lnTo>
                    <a:pt x="135224" y="22793"/>
                  </a:lnTo>
                  <a:lnTo>
                    <a:pt x="136108" y="25091"/>
                  </a:lnTo>
                  <a:lnTo>
                    <a:pt x="137257" y="22490"/>
                  </a:lnTo>
                  <a:lnTo>
                    <a:pt x="137282" y="21025"/>
                  </a:lnTo>
                  <a:lnTo>
                    <a:pt x="138090" y="21479"/>
                  </a:lnTo>
                  <a:lnTo>
                    <a:pt x="137446" y="25129"/>
                  </a:lnTo>
                  <a:lnTo>
                    <a:pt x="136032" y="30912"/>
                  </a:lnTo>
                  <a:lnTo>
                    <a:pt x="136019" y="34447"/>
                  </a:lnTo>
                  <a:lnTo>
                    <a:pt x="139467" y="39220"/>
                  </a:lnTo>
                  <a:lnTo>
                    <a:pt x="140452" y="42491"/>
                  </a:lnTo>
                  <a:lnTo>
                    <a:pt x="140452" y="44486"/>
                  </a:lnTo>
                  <a:lnTo>
                    <a:pt x="142346" y="42907"/>
                  </a:lnTo>
                  <a:lnTo>
                    <a:pt x="142346" y="39460"/>
                  </a:lnTo>
                  <a:lnTo>
                    <a:pt x="143836" y="36051"/>
                  </a:lnTo>
                  <a:lnTo>
                    <a:pt x="143028" y="33273"/>
                  </a:lnTo>
                  <a:lnTo>
                    <a:pt x="142901" y="31682"/>
                  </a:lnTo>
                  <a:lnTo>
                    <a:pt x="142598" y="29447"/>
                  </a:lnTo>
                  <a:lnTo>
                    <a:pt x="140742" y="27982"/>
                  </a:lnTo>
                  <a:lnTo>
                    <a:pt x="140464" y="25356"/>
                  </a:lnTo>
                  <a:lnTo>
                    <a:pt x="142939" y="23740"/>
                  </a:lnTo>
                  <a:lnTo>
                    <a:pt x="145502" y="24093"/>
                  </a:lnTo>
                  <a:lnTo>
                    <a:pt x="145502" y="21189"/>
                  </a:lnTo>
                  <a:lnTo>
                    <a:pt x="146462" y="19611"/>
                  </a:lnTo>
                  <a:lnTo>
                    <a:pt x="148508" y="18588"/>
                  </a:lnTo>
                  <a:lnTo>
                    <a:pt x="149732" y="18588"/>
                  </a:lnTo>
                  <a:lnTo>
                    <a:pt x="148141" y="14231"/>
                  </a:lnTo>
                  <a:lnTo>
                    <a:pt x="145010" y="13070"/>
                  </a:lnTo>
                  <a:lnTo>
                    <a:pt x="145490" y="11214"/>
                  </a:lnTo>
                  <a:lnTo>
                    <a:pt x="145161" y="9105"/>
                  </a:lnTo>
                  <a:lnTo>
                    <a:pt x="145060" y="8562"/>
                  </a:lnTo>
                  <a:lnTo>
                    <a:pt x="146664" y="9395"/>
                  </a:lnTo>
                  <a:lnTo>
                    <a:pt x="148015" y="8360"/>
                  </a:lnTo>
                  <a:lnTo>
                    <a:pt x="149442" y="9307"/>
                  </a:lnTo>
                  <a:lnTo>
                    <a:pt x="150364" y="6542"/>
                  </a:lnTo>
                  <a:lnTo>
                    <a:pt x="149038" y="4774"/>
                  </a:lnTo>
                  <a:lnTo>
                    <a:pt x="148369" y="2223"/>
                  </a:lnTo>
                  <a:lnTo>
                    <a:pt x="144227" y="1605"/>
                  </a:lnTo>
                  <a:lnTo>
                    <a:pt x="144227" y="3120"/>
                  </a:lnTo>
                  <a:lnTo>
                    <a:pt x="143116" y="3082"/>
                  </a:lnTo>
                  <a:lnTo>
                    <a:pt x="142384" y="2185"/>
                  </a:lnTo>
                  <a:lnTo>
                    <a:pt x="134744" y="2185"/>
                  </a:lnTo>
                  <a:lnTo>
                    <a:pt x="130704" y="2564"/>
                  </a:lnTo>
                  <a:lnTo>
                    <a:pt x="133065" y="4875"/>
                  </a:lnTo>
                  <a:lnTo>
                    <a:pt x="131411" y="4888"/>
                  </a:lnTo>
                  <a:lnTo>
                    <a:pt x="130842" y="3486"/>
                  </a:lnTo>
                  <a:lnTo>
                    <a:pt x="127458" y="4989"/>
                  </a:lnTo>
                  <a:lnTo>
                    <a:pt x="124908" y="6605"/>
                  </a:lnTo>
                  <a:lnTo>
                    <a:pt x="123620" y="6605"/>
                  </a:lnTo>
                  <a:lnTo>
                    <a:pt x="122584" y="4420"/>
                  </a:lnTo>
                  <a:lnTo>
                    <a:pt x="119781" y="4016"/>
                  </a:lnTo>
                  <a:lnTo>
                    <a:pt x="117710" y="5178"/>
                  </a:lnTo>
                  <a:lnTo>
                    <a:pt x="114604" y="4143"/>
                  </a:lnTo>
                  <a:lnTo>
                    <a:pt x="112432" y="3259"/>
                  </a:lnTo>
                  <a:lnTo>
                    <a:pt x="108076" y="3574"/>
                  </a:lnTo>
                  <a:lnTo>
                    <a:pt x="106005" y="4900"/>
                  </a:lnTo>
                  <a:lnTo>
                    <a:pt x="107091" y="7842"/>
                  </a:lnTo>
                  <a:lnTo>
                    <a:pt x="105146" y="7842"/>
                  </a:lnTo>
                  <a:lnTo>
                    <a:pt x="103795" y="7729"/>
                  </a:lnTo>
                  <a:lnTo>
                    <a:pt x="101851" y="8714"/>
                  </a:lnTo>
                  <a:lnTo>
                    <a:pt x="102583" y="10039"/>
                  </a:lnTo>
                  <a:lnTo>
                    <a:pt x="102583" y="10039"/>
                  </a:lnTo>
                  <a:lnTo>
                    <a:pt x="101169" y="9623"/>
                  </a:lnTo>
                  <a:lnTo>
                    <a:pt x="100348" y="6744"/>
                  </a:lnTo>
                  <a:lnTo>
                    <a:pt x="97545" y="4370"/>
                  </a:lnTo>
                  <a:lnTo>
                    <a:pt x="93252" y="4963"/>
                  </a:lnTo>
                  <a:lnTo>
                    <a:pt x="94072" y="7628"/>
                  </a:lnTo>
                  <a:lnTo>
                    <a:pt x="91509" y="7539"/>
                  </a:lnTo>
                  <a:lnTo>
                    <a:pt x="90385" y="6074"/>
                  </a:lnTo>
                  <a:lnTo>
                    <a:pt x="87999" y="7337"/>
                  </a:lnTo>
                  <a:lnTo>
                    <a:pt x="86231" y="7893"/>
                  </a:lnTo>
                  <a:lnTo>
                    <a:pt x="84034" y="10544"/>
                  </a:lnTo>
                  <a:lnTo>
                    <a:pt x="83706" y="9282"/>
                  </a:lnTo>
                  <a:lnTo>
                    <a:pt x="85915" y="5923"/>
                  </a:lnTo>
                  <a:lnTo>
                    <a:pt x="85234" y="2526"/>
                  </a:lnTo>
                  <a:lnTo>
                    <a:pt x="817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8188;p80">
              <a:extLst>
                <a:ext uri="{FF2B5EF4-FFF2-40B4-BE49-F238E27FC236}">
                  <a16:creationId xmlns:a16="http://schemas.microsoft.com/office/drawing/2014/main" id="{692C3F08-ADDA-4A7D-A897-B1DB34626FB3}"/>
                </a:ext>
              </a:extLst>
            </p:cNvPr>
            <p:cNvSpPr/>
            <p:nvPr/>
          </p:nvSpPr>
          <p:spPr>
            <a:xfrm>
              <a:off x="4467225" y="3815075"/>
              <a:ext cx="177425" cy="289800"/>
            </a:xfrm>
            <a:custGeom>
              <a:avLst/>
              <a:gdLst/>
              <a:ahLst/>
              <a:cxnLst/>
              <a:rect l="l" t="t" r="r" b="b"/>
              <a:pathLst>
                <a:path w="7097" h="11592" extrusionOk="0">
                  <a:moveTo>
                    <a:pt x="5683" y="0"/>
                  </a:moveTo>
                  <a:lnTo>
                    <a:pt x="4572" y="1339"/>
                  </a:lnTo>
                  <a:lnTo>
                    <a:pt x="2602" y="2513"/>
                  </a:lnTo>
                  <a:lnTo>
                    <a:pt x="1023" y="3271"/>
                  </a:lnTo>
                  <a:lnTo>
                    <a:pt x="1415" y="5809"/>
                  </a:lnTo>
                  <a:lnTo>
                    <a:pt x="1023" y="7362"/>
                  </a:lnTo>
                  <a:lnTo>
                    <a:pt x="1" y="8524"/>
                  </a:lnTo>
                  <a:lnTo>
                    <a:pt x="556" y="10809"/>
                  </a:lnTo>
                  <a:lnTo>
                    <a:pt x="2134" y="11592"/>
                  </a:lnTo>
                  <a:lnTo>
                    <a:pt x="3864" y="9849"/>
                  </a:lnTo>
                  <a:lnTo>
                    <a:pt x="5203" y="6541"/>
                  </a:lnTo>
                  <a:lnTo>
                    <a:pt x="6226" y="3384"/>
                  </a:lnTo>
                  <a:lnTo>
                    <a:pt x="7097" y="1655"/>
                  </a:lnTo>
                  <a:lnTo>
                    <a:pt x="61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8189;p80">
              <a:extLst>
                <a:ext uri="{FF2B5EF4-FFF2-40B4-BE49-F238E27FC236}">
                  <a16:creationId xmlns:a16="http://schemas.microsoft.com/office/drawing/2014/main" id="{6AD7A9D1-1438-4968-9A0C-962953D2E78A}"/>
                </a:ext>
              </a:extLst>
            </p:cNvPr>
            <p:cNvSpPr/>
            <p:nvPr/>
          </p:nvSpPr>
          <p:spPr>
            <a:xfrm>
              <a:off x="4458375" y="3806875"/>
              <a:ext cx="194800" cy="307475"/>
            </a:xfrm>
            <a:custGeom>
              <a:avLst/>
              <a:gdLst/>
              <a:ahLst/>
              <a:cxnLst/>
              <a:rect l="l" t="t" r="r" b="b"/>
              <a:pathLst>
                <a:path w="7792" h="12299" extrusionOk="0">
                  <a:moveTo>
                    <a:pt x="6327" y="644"/>
                  </a:moveTo>
                  <a:lnTo>
                    <a:pt x="7097" y="1995"/>
                  </a:lnTo>
                  <a:lnTo>
                    <a:pt x="6277" y="3611"/>
                  </a:lnTo>
                  <a:lnTo>
                    <a:pt x="5266" y="6756"/>
                  </a:lnTo>
                  <a:lnTo>
                    <a:pt x="3953" y="10001"/>
                  </a:lnTo>
                  <a:lnTo>
                    <a:pt x="2413" y="11529"/>
                  </a:lnTo>
                  <a:lnTo>
                    <a:pt x="1175" y="10910"/>
                  </a:lnTo>
                  <a:lnTo>
                    <a:pt x="695" y="8940"/>
                  </a:lnTo>
                  <a:lnTo>
                    <a:pt x="1668" y="7829"/>
                  </a:lnTo>
                  <a:lnTo>
                    <a:pt x="2097" y="6149"/>
                  </a:lnTo>
                  <a:lnTo>
                    <a:pt x="1731" y="3776"/>
                  </a:lnTo>
                  <a:lnTo>
                    <a:pt x="3120" y="3119"/>
                  </a:lnTo>
                  <a:lnTo>
                    <a:pt x="5090" y="1932"/>
                  </a:lnTo>
                  <a:lnTo>
                    <a:pt x="6176" y="644"/>
                  </a:lnTo>
                  <a:close/>
                  <a:moveTo>
                    <a:pt x="5873" y="0"/>
                  </a:moveTo>
                  <a:lnTo>
                    <a:pt x="4711" y="1427"/>
                  </a:lnTo>
                  <a:lnTo>
                    <a:pt x="2817" y="2563"/>
                  </a:lnTo>
                  <a:lnTo>
                    <a:pt x="1024" y="3409"/>
                  </a:lnTo>
                  <a:lnTo>
                    <a:pt x="1440" y="6124"/>
                  </a:lnTo>
                  <a:lnTo>
                    <a:pt x="1087" y="7538"/>
                  </a:lnTo>
                  <a:lnTo>
                    <a:pt x="1" y="8776"/>
                  </a:lnTo>
                  <a:lnTo>
                    <a:pt x="632" y="11352"/>
                  </a:lnTo>
                  <a:lnTo>
                    <a:pt x="2552" y="12299"/>
                  </a:lnTo>
                  <a:lnTo>
                    <a:pt x="4420" y="10405"/>
                  </a:lnTo>
                  <a:lnTo>
                    <a:pt x="5847" y="6958"/>
                  </a:lnTo>
                  <a:lnTo>
                    <a:pt x="6845" y="3851"/>
                  </a:lnTo>
                  <a:lnTo>
                    <a:pt x="7792" y="1970"/>
                  </a:lnTo>
                  <a:lnTo>
                    <a:pt x="66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8190;p80">
              <a:extLst>
                <a:ext uri="{FF2B5EF4-FFF2-40B4-BE49-F238E27FC236}">
                  <a16:creationId xmlns:a16="http://schemas.microsoft.com/office/drawing/2014/main" id="{0AB59EAF-D930-41E9-9074-6DBDD0E14E4C}"/>
                </a:ext>
              </a:extLst>
            </p:cNvPr>
            <p:cNvSpPr/>
            <p:nvPr/>
          </p:nvSpPr>
          <p:spPr>
            <a:xfrm>
              <a:off x="5304725" y="3312525"/>
              <a:ext cx="45475" cy="78625"/>
            </a:xfrm>
            <a:custGeom>
              <a:avLst/>
              <a:gdLst/>
              <a:ahLst/>
              <a:cxnLst/>
              <a:rect l="l" t="t" r="r" b="b"/>
              <a:pathLst>
                <a:path w="1819" h="3145" extrusionOk="0">
                  <a:moveTo>
                    <a:pt x="480" y="0"/>
                  </a:moveTo>
                  <a:lnTo>
                    <a:pt x="0" y="1654"/>
                  </a:lnTo>
                  <a:lnTo>
                    <a:pt x="480" y="3144"/>
                  </a:lnTo>
                  <a:lnTo>
                    <a:pt x="1503" y="2753"/>
                  </a:lnTo>
                  <a:lnTo>
                    <a:pt x="1818" y="1566"/>
                  </a:lnTo>
                  <a:lnTo>
                    <a:pt x="4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191;p80">
              <a:extLst>
                <a:ext uri="{FF2B5EF4-FFF2-40B4-BE49-F238E27FC236}">
                  <a16:creationId xmlns:a16="http://schemas.microsoft.com/office/drawing/2014/main" id="{7A3EB494-EA8E-419C-AA23-C2700D75F842}"/>
                </a:ext>
              </a:extLst>
            </p:cNvPr>
            <p:cNvSpPr/>
            <p:nvPr/>
          </p:nvSpPr>
          <p:spPr>
            <a:xfrm>
              <a:off x="5296500" y="3296100"/>
              <a:ext cx="62525" cy="105475"/>
            </a:xfrm>
            <a:custGeom>
              <a:avLst/>
              <a:gdLst/>
              <a:ahLst/>
              <a:cxnLst/>
              <a:rect l="l" t="t" r="r" b="b"/>
              <a:pathLst>
                <a:path w="2501" h="4219" extrusionOk="0">
                  <a:moveTo>
                    <a:pt x="948" y="1301"/>
                  </a:moveTo>
                  <a:lnTo>
                    <a:pt x="1806" y="2311"/>
                  </a:lnTo>
                  <a:lnTo>
                    <a:pt x="1567" y="3170"/>
                  </a:lnTo>
                  <a:lnTo>
                    <a:pt x="1011" y="3397"/>
                  </a:lnTo>
                  <a:lnTo>
                    <a:pt x="657" y="2299"/>
                  </a:lnTo>
                  <a:lnTo>
                    <a:pt x="948" y="1301"/>
                  </a:lnTo>
                  <a:close/>
                  <a:moveTo>
                    <a:pt x="670" y="1"/>
                  </a:moveTo>
                  <a:lnTo>
                    <a:pt x="1" y="2311"/>
                  </a:lnTo>
                  <a:lnTo>
                    <a:pt x="607" y="4218"/>
                  </a:lnTo>
                  <a:lnTo>
                    <a:pt x="2097" y="3650"/>
                  </a:lnTo>
                  <a:lnTo>
                    <a:pt x="2501" y="2147"/>
                  </a:lnTo>
                  <a:lnTo>
                    <a:pt x="6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192;p80">
              <a:extLst>
                <a:ext uri="{FF2B5EF4-FFF2-40B4-BE49-F238E27FC236}">
                  <a16:creationId xmlns:a16="http://schemas.microsoft.com/office/drawing/2014/main" id="{1175EDEA-B7D5-4581-8AE7-424B6116B69D}"/>
                </a:ext>
              </a:extLst>
            </p:cNvPr>
            <p:cNvSpPr/>
            <p:nvPr/>
          </p:nvSpPr>
          <p:spPr>
            <a:xfrm>
              <a:off x="5643750" y="3420800"/>
              <a:ext cx="232675" cy="252250"/>
            </a:xfrm>
            <a:custGeom>
              <a:avLst/>
              <a:gdLst/>
              <a:ahLst/>
              <a:cxnLst/>
              <a:rect l="l" t="t" r="r" b="b"/>
              <a:pathLst>
                <a:path w="9307" h="10090" extrusionOk="0">
                  <a:moveTo>
                    <a:pt x="1" y="0"/>
                  </a:moveTo>
                  <a:lnTo>
                    <a:pt x="948" y="1301"/>
                  </a:lnTo>
                  <a:lnTo>
                    <a:pt x="2337" y="1553"/>
                  </a:lnTo>
                  <a:cubicBezTo>
                    <a:pt x="2337" y="1553"/>
                    <a:pt x="3536" y="3852"/>
                    <a:pt x="3688" y="4091"/>
                  </a:cubicBezTo>
                  <a:cubicBezTo>
                    <a:pt x="3852" y="4331"/>
                    <a:pt x="5897" y="8233"/>
                    <a:pt x="5897" y="8233"/>
                  </a:cubicBezTo>
                  <a:lnTo>
                    <a:pt x="7804" y="10089"/>
                  </a:lnTo>
                  <a:lnTo>
                    <a:pt x="8587" y="10089"/>
                  </a:lnTo>
                  <a:lnTo>
                    <a:pt x="9307" y="8119"/>
                  </a:lnTo>
                  <a:lnTo>
                    <a:pt x="7880" y="5039"/>
                  </a:lnTo>
                  <a:lnTo>
                    <a:pt x="4647" y="1882"/>
                  </a:lnTo>
                  <a:lnTo>
                    <a:pt x="3473" y="1061"/>
                  </a:lnTo>
                  <a:lnTo>
                    <a:pt x="19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193;p80">
              <a:extLst>
                <a:ext uri="{FF2B5EF4-FFF2-40B4-BE49-F238E27FC236}">
                  <a16:creationId xmlns:a16="http://schemas.microsoft.com/office/drawing/2014/main" id="{F37192CD-2061-40BC-ADAE-DE21611D94D0}"/>
                </a:ext>
              </a:extLst>
            </p:cNvPr>
            <p:cNvSpPr/>
            <p:nvPr/>
          </p:nvSpPr>
          <p:spPr>
            <a:xfrm>
              <a:off x="5628275" y="3412900"/>
              <a:ext cx="256350" cy="268025"/>
            </a:xfrm>
            <a:custGeom>
              <a:avLst/>
              <a:gdLst/>
              <a:ahLst/>
              <a:cxnLst/>
              <a:rect l="l" t="t" r="r" b="b"/>
              <a:pathLst>
                <a:path w="10254" h="10721" extrusionOk="0">
                  <a:moveTo>
                    <a:pt x="2488" y="632"/>
                  </a:moveTo>
                  <a:lnTo>
                    <a:pt x="5052" y="2438"/>
                  </a:lnTo>
                  <a:lnTo>
                    <a:pt x="8246" y="5544"/>
                  </a:lnTo>
                  <a:lnTo>
                    <a:pt x="9585" y="8448"/>
                  </a:lnTo>
                  <a:lnTo>
                    <a:pt x="9004" y="10090"/>
                  </a:lnTo>
                  <a:lnTo>
                    <a:pt x="8562" y="10090"/>
                  </a:lnTo>
                  <a:lnTo>
                    <a:pt x="6782" y="8360"/>
                  </a:lnTo>
                  <a:cubicBezTo>
                    <a:pt x="6478" y="7792"/>
                    <a:pt x="4723" y="4471"/>
                    <a:pt x="4572" y="4231"/>
                  </a:cubicBezTo>
                  <a:cubicBezTo>
                    <a:pt x="4458" y="4067"/>
                    <a:pt x="3688" y="2614"/>
                    <a:pt x="3233" y="1731"/>
                  </a:cubicBezTo>
                  <a:lnTo>
                    <a:pt x="3158" y="1592"/>
                  </a:lnTo>
                  <a:lnTo>
                    <a:pt x="1743" y="1327"/>
                  </a:lnTo>
                  <a:lnTo>
                    <a:pt x="1238" y="632"/>
                  </a:lnTo>
                  <a:close/>
                  <a:moveTo>
                    <a:pt x="1" y="1"/>
                  </a:moveTo>
                  <a:lnTo>
                    <a:pt x="1390" y="1907"/>
                  </a:lnTo>
                  <a:lnTo>
                    <a:pt x="2741" y="2160"/>
                  </a:lnTo>
                  <a:cubicBezTo>
                    <a:pt x="3019" y="2690"/>
                    <a:pt x="3903" y="4370"/>
                    <a:pt x="4041" y="4584"/>
                  </a:cubicBezTo>
                  <a:cubicBezTo>
                    <a:pt x="4155" y="4748"/>
                    <a:pt x="5430" y="7135"/>
                    <a:pt x="6251" y="8701"/>
                  </a:cubicBezTo>
                  <a:lnTo>
                    <a:pt x="8297" y="10721"/>
                  </a:lnTo>
                  <a:lnTo>
                    <a:pt x="9433" y="10721"/>
                  </a:lnTo>
                  <a:lnTo>
                    <a:pt x="10254" y="8423"/>
                  </a:lnTo>
                  <a:lnTo>
                    <a:pt x="8789" y="5228"/>
                  </a:lnTo>
                  <a:lnTo>
                    <a:pt x="5443" y="1945"/>
                  </a:lnTo>
                  <a:lnTo>
                    <a:pt x="26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8194;p80">
              <a:extLst>
                <a:ext uri="{FF2B5EF4-FFF2-40B4-BE49-F238E27FC236}">
                  <a16:creationId xmlns:a16="http://schemas.microsoft.com/office/drawing/2014/main" id="{816F0E94-4B9A-407A-BEAA-107CED0B5EE1}"/>
                </a:ext>
              </a:extLst>
            </p:cNvPr>
            <p:cNvSpPr/>
            <p:nvPr/>
          </p:nvSpPr>
          <p:spPr>
            <a:xfrm>
              <a:off x="5873550" y="3662925"/>
              <a:ext cx="284775" cy="73250"/>
            </a:xfrm>
            <a:custGeom>
              <a:avLst/>
              <a:gdLst/>
              <a:ahLst/>
              <a:cxnLst/>
              <a:rect l="l" t="t" r="r" b="b"/>
              <a:pathLst>
                <a:path w="11391" h="2930" extrusionOk="0">
                  <a:moveTo>
                    <a:pt x="1150" y="0"/>
                  </a:moveTo>
                  <a:lnTo>
                    <a:pt x="1" y="998"/>
                  </a:lnTo>
                  <a:lnTo>
                    <a:pt x="2324" y="2058"/>
                  </a:lnTo>
                  <a:lnTo>
                    <a:pt x="5696" y="2930"/>
                  </a:lnTo>
                  <a:lnTo>
                    <a:pt x="11391" y="2930"/>
                  </a:lnTo>
                  <a:lnTo>
                    <a:pt x="8082" y="1667"/>
                  </a:lnTo>
                  <a:lnTo>
                    <a:pt x="5708" y="1667"/>
                  </a:lnTo>
                  <a:lnTo>
                    <a:pt x="11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8195;p80">
              <a:extLst>
                <a:ext uri="{FF2B5EF4-FFF2-40B4-BE49-F238E27FC236}">
                  <a16:creationId xmlns:a16="http://schemas.microsoft.com/office/drawing/2014/main" id="{10B0E3C7-F35D-4978-B027-CF817A04E1EB}"/>
                </a:ext>
              </a:extLst>
            </p:cNvPr>
            <p:cNvSpPr/>
            <p:nvPr/>
          </p:nvSpPr>
          <p:spPr>
            <a:xfrm>
              <a:off x="5859050" y="3654075"/>
              <a:ext cx="342200" cy="90000"/>
            </a:xfrm>
            <a:custGeom>
              <a:avLst/>
              <a:gdLst/>
              <a:ahLst/>
              <a:cxnLst/>
              <a:rect l="l" t="t" r="r" b="b"/>
              <a:pathLst>
                <a:path w="13688" h="3600" extrusionOk="0">
                  <a:moveTo>
                    <a:pt x="1806" y="720"/>
                  </a:moveTo>
                  <a:lnTo>
                    <a:pt x="6187" y="2311"/>
                  </a:lnTo>
                  <a:lnTo>
                    <a:pt x="8599" y="2337"/>
                  </a:lnTo>
                  <a:lnTo>
                    <a:pt x="10266" y="2968"/>
                  </a:lnTo>
                  <a:lnTo>
                    <a:pt x="6314" y="2968"/>
                  </a:lnTo>
                  <a:lnTo>
                    <a:pt x="3043" y="2122"/>
                  </a:lnTo>
                  <a:lnTo>
                    <a:pt x="1174" y="1263"/>
                  </a:lnTo>
                  <a:lnTo>
                    <a:pt x="1806" y="720"/>
                  </a:lnTo>
                  <a:close/>
                  <a:moveTo>
                    <a:pt x="1667" y="1"/>
                  </a:moveTo>
                  <a:lnTo>
                    <a:pt x="0" y="1428"/>
                  </a:lnTo>
                  <a:lnTo>
                    <a:pt x="2829" y="2715"/>
                  </a:lnTo>
                  <a:lnTo>
                    <a:pt x="6200" y="3587"/>
                  </a:lnTo>
                  <a:lnTo>
                    <a:pt x="13688" y="3599"/>
                  </a:lnTo>
                  <a:lnTo>
                    <a:pt x="8763" y="1731"/>
                  </a:lnTo>
                  <a:lnTo>
                    <a:pt x="6352" y="1705"/>
                  </a:lnTo>
                  <a:lnTo>
                    <a:pt x="16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196;p80">
              <a:extLst>
                <a:ext uri="{FF2B5EF4-FFF2-40B4-BE49-F238E27FC236}">
                  <a16:creationId xmlns:a16="http://schemas.microsoft.com/office/drawing/2014/main" id="{68C5C952-65B9-412A-9161-7FB34881DF9E}"/>
                </a:ext>
              </a:extLst>
            </p:cNvPr>
            <p:cNvSpPr/>
            <p:nvPr/>
          </p:nvSpPr>
          <p:spPr>
            <a:xfrm>
              <a:off x="6185775" y="3706475"/>
              <a:ext cx="137975" cy="31600"/>
            </a:xfrm>
            <a:custGeom>
              <a:avLst/>
              <a:gdLst/>
              <a:ahLst/>
              <a:cxnLst/>
              <a:rect l="l" t="t" r="r" b="b"/>
              <a:pathLst>
                <a:path w="5519" h="1264" extrusionOk="0">
                  <a:moveTo>
                    <a:pt x="3397" y="1"/>
                  </a:moveTo>
                  <a:lnTo>
                    <a:pt x="0" y="556"/>
                  </a:lnTo>
                  <a:lnTo>
                    <a:pt x="1818" y="1263"/>
                  </a:lnTo>
                  <a:lnTo>
                    <a:pt x="5518" y="556"/>
                  </a:lnTo>
                  <a:lnTo>
                    <a:pt x="339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197;p80">
              <a:extLst>
                <a:ext uri="{FF2B5EF4-FFF2-40B4-BE49-F238E27FC236}">
                  <a16:creationId xmlns:a16="http://schemas.microsoft.com/office/drawing/2014/main" id="{02C29928-C3D2-4C98-9771-294128BEF818}"/>
                </a:ext>
              </a:extLst>
            </p:cNvPr>
            <p:cNvSpPr/>
            <p:nvPr/>
          </p:nvSpPr>
          <p:spPr>
            <a:xfrm>
              <a:off x="6156100" y="3698600"/>
              <a:ext cx="203625" cy="47675"/>
            </a:xfrm>
            <a:custGeom>
              <a:avLst/>
              <a:gdLst/>
              <a:ahLst/>
              <a:cxnLst/>
              <a:rect l="l" t="t" r="r" b="b"/>
              <a:pathLst>
                <a:path w="8145" h="1907" extrusionOk="0">
                  <a:moveTo>
                    <a:pt x="4571" y="644"/>
                  </a:moveTo>
                  <a:lnTo>
                    <a:pt x="5278" y="821"/>
                  </a:lnTo>
                  <a:lnTo>
                    <a:pt x="3031" y="1250"/>
                  </a:lnTo>
                  <a:lnTo>
                    <a:pt x="2374" y="998"/>
                  </a:lnTo>
                  <a:lnTo>
                    <a:pt x="4571" y="644"/>
                  </a:lnTo>
                  <a:close/>
                  <a:moveTo>
                    <a:pt x="4596" y="0"/>
                  </a:moveTo>
                  <a:lnTo>
                    <a:pt x="0" y="745"/>
                  </a:lnTo>
                  <a:lnTo>
                    <a:pt x="2968" y="1907"/>
                  </a:lnTo>
                  <a:lnTo>
                    <a:pt x="8145" y="922"/>
                  </a:lnTo>
                  <a:lnTo>
                    <a:pt x="45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198;p80">
              <a:extLst>
                <a:ext uri="{FF2B5EF4-FFF2-40B4-BE49-F238E27FC236}">
                  <a16:creationId xmlns:a16="http://schemas.microsoft.com/office/drawing/2014/main" id="{0C6AA6AD-7CA1-42F0-987E-60872CC57997}"/>
                </a:ext>
              </a:extLst>
            </p:cNvPr>
            <p:cNvSpPr/>
            <p:nvPr/>
          </p:nvSpPr>
          <p:spPr>
            <a:xfrm>
              <a:off x="6158300" y="3493725"/>
              <a:ext cx="139875" cy="161950"/>
            </a:xfrm>
            <a:custGeom>
              <a:avLst/>
              <a:gdLst/>
              <a:ahLst/>
              <a:cxnLst/>
              <a:rect l="l" t="t" r="r" b="b"/>
              <a:pathLst>
                <a:path w="5595" h="6478" extrusionOk="0">
                  <a:moveTo>
                    <a:pt x="3864" y="0"/>
                  </a:moveTo>
                  <a:lnTo>
                    <a:pt x="632" y="1579"/>
                  </a:lnTo>
                  <a:lnTo>
                    <a:pt x="1" y="4925"/>
                  </a:lnTo>
                  <a:lnTo>
                    <a:pt x="1099" y="6478"/>
                  </a:lnTo>
                  <a:lnTo>
                    <a:pt x="1730" y="4420"/>
                  </a:lnTo>
                  <a:lnTo>
                    <a:pt x="3473" y="6225"/>
                  </a:lnTo>
                  <a:lnTo>
                    <a:pt x="3473" y="4331"/>
                  </a:lnTo>
                  <a:lnTo>
                    <a:pt x="2678" y="3510"/>
                  </a:lnTo>
                  <a:lnTo>
                    <a:pt x="4104" y="2765"/>
                  </a:lnTo>
                  <a:lnTo>
                    <a:pt x="1895" y="2765"/>
                  </a:lnTo>
                  <a:lnTo>
                    <a:pt x="5594" y="1023"/>
                  </a:lnTo>
                  <a:lnTo>
                    <a:pt x="38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199;p80">
              <a:extLst>
                <a:ext uri="{FF2B5EF4-FFF2-40B4-BE49-F238E27FC236}">
                  <a16:creationId xmlns:a16="http://schemas.microsoft.com/office/drawing/2014/main" id="{815007CA-769E-40ED-B70F-4284812E4439}"/>
                </a:ext>
              </a:extLst>
            </p:cNvPr>
            <p:cNvSpPr/>
            <p:nvPr/>
          </p:nvSpPr>
          <p:spPr>
            <a:xfrm>
              <a:off x="6149775" y="3484875"/>
              <a:ext cx="165125" cy="188175"/>
            </a:xfrm>
            <a:custGeom>
              <a:avLst/>
              <a:gdLst/>
              <a:ahLst/>
              <a:cxnLst/>
              <a:rect l="l" t="t" r="r" b="b"/>
              <a:pathLst>
                <a:path w="6605" h="7527" extrusionOk="0">
                  <a:moveTo>
                    <a:pt x="4193" y="708"/>
                  </a:moveTo>
                  <a:lnTo>
                    <a:pt x="5266" y="1339"/>
                  </a:lnTo>
                  <a:lnTo>
                    <a:pt x="1023" y="3334"/>
                  </a:lnTo>
                  <a:lnTo>
                    <a:pt x="1023" y="3334"/>
                  </a:lnTo>
                  <a:lnTo>
                    <a:pt x="1251" y="2147"/>
                  </a:lnTo>
                  <a:lnTo>
                    <a:pt x="4193" y="708"/>
                  </a:lnTo>
                  <a:close/>
                  <a:moveTo>
                    <a:pt x="3157" y="3423"/>
                  </a:moveTo>
                  <a:lnTo>
                    <a:pt x="2501" y="3776"/>
                  </a:lnTo>
                  <a:lnTo>
                    <a:pt x="3486" y="4812"/>
                  </a:lnTo>
                  <a:lnTo>
                    <a:pt x="3486" y="5796"/>
                  </a:lnTo>
                  <a:lnTo>
                    <a:pt x="1933" y="4168"/>
                  </a:lnTo>
                  <a:lnTo>
                    <a:pt x="1326" y="6125"/>
                  </a:lnTo>
                  <a:lnTo>
                    <a:pt x="670" y="5203"/>
                  </a:lnTo>
                  <a:lnTo>
                    <a:pt x="1011" y="3423"/>
                  </a:lnTo>
                  <a:close/>
                  <a:moveTo>
                    <a:pt x="4218" y="1"/>
                  </a:moveTo>
                  <a:lnTo>
                    <a:pt x="683" y="1718"/>
                  </a:lnTo>
                  <a:lnTo>
                    <a:pt x="1" y="5354"/>
                  </a:lnTo>
                  <a:lnTo>
                    <a:pt x="1554" y="7526"/>
                  </a:lnTo>
                  <a:lnTo>
                    <a:pt x="2210" y="5392"/>
                  </a:lnTo>
                  <a:lnTo>
                    <a:pt x="4117" y="7375"/>
                  </a:lnTo>
                  <a:lnTo>
                    <a:pt x="4117" y="4572"/>
                  </a:lnTo>
                  <a:lnTo>
                    <a:pt x="3536" y="3953"/>
                  </a:lnTo>
                  <a:lnTo>
                    <a:pt x="5708" y="2804"/>
                  </a:lnTo>
                  <a:lnTo>
                    <a:pt x="3650" y="2804"/>
                  </a:lnTo>
                  <a:lnTo>
                    <a:pt x="6605" y="1415"/>
                  </a:lnTo>
                  <a:lnTo>
                    <a:pt x="42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200;p80">
              <a:extLst>
                <a:ext uri="{FF2B5EF4-FFF2-40B4-BE49-F238E27FC236}">
                  <a16:creationId xmlns:a16="http://schemas.microsoft.com/office/drawing/2014/main" id="{CD22B505-DD0F-4E5F-BF22-F1E694658813}"/>
                </a:ext>
              </a:extLst>
            </p:cNvPr>
            <p:cNvSpPr/>
            <p:nvPr/>
          </p:nvSpPr>
          <p:spPr>
            <a:xfrm>
              <a:off x="5945525" y="3367450"/>
              <a:ext cx="213125" cy="254775"/>
            </a:xfrm>
            <a:custGeom>
              <a:avLst/>
              <a:gdLst/>
              <a:ahLst/>
              <a:cxnLst/>
              <a:rect l="l" t="t" r="r" b="b"/>
              <a:pathLst>
                <a:path w="8525" h="10191" extrusionOk="0">
                  <a:moveTo>
                    <a:pt x="6542" y="0"/>
                  </a:moveTo>
                  <a:lnTo>
                    <a:pt x="3941" y="3119"/>
                  </a:lnTo>
                  <a:lnTo>
                    <a:pt x="2817" y="5291"/>
                  </a:lnTo>
                  <a:lnTo>
                    <a:pt x="935" y="5291"/>
                  </a:lnTo>
                  <a:lnTo>
                    <a:pt x="1" y="6869"/>
                  </a:lnTo>
                  <a:lnTo>
                    <a:pt x="1491" y="9067"/>
                  </a:lnTo>
                  <a:lnTo>
                    <a:pt x="2817" y="9546"/>
                  </a:lnTo>
                  <a:lnTo>
                    <a:pt x="4686" y="9344"/>
                  </a:lnTo>
                  <a:lnTo>
                    <a:pt x="6049" y="10190"/>
                  </a:lnTo>
                  <a:lnTo>
                    <a:pt x="7363" y="6516"/>
                  </a:lnTo>
                  <a:lnTo>
                    <a:pt x="8524" y="4874"/>
                  </a:lnTo>
                  <a:lnTo>
                    <a:pt x="7653" y="3384"/>
                  </a:lnTo>
                  <a:lnTo>
                    <a:pt x="8512" y="2134"/>
                  </a:lnTo>
                  <a:lnTo>
                    <a:pt x="65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201;p80">
              <a:extLst>
                <a:ext uri="{FF2B5EF4-FFF2-40B4-BE49-F238E27FC236}">
                  <a16:creationId xmlns:a16="http://schemas.microsoft.com/office/drawing/2014/main" id="{E78A5229-08DF-4C42-886A-19BDD0223E2E}"/>
                </a:ext>
              </a:extLst>
            </p:cNvPr>
            <p:cNvSpPr/>
            <p:nvPr/>
          </p:nvSpPr>
          <p:spPr>
            <a:xfrm>
              <a:off x="5936075" y="3355775"/>
              <a:ext cx="232350" cy="278450"/>
            </a:xfrm>
            <a:custGeom>
              <a:avLst/>
              <a:gdLst/>
              <a:ahLst/>
              <a:cxnLst/>
              <a:rect l="l" t="t" r="r" b="b"/>
              <a:pathLst>
                <a:path w="9294" h="11138" extrusionOk="0">
                  <a:moveTo>
                    <a:pt x="6932" y="947"/>
                  </a:moveTo>
                  <a:lnTo>
                    <a:pt x="8486" y="2627"/>
                  </a:lnTo>
                  <a:lnTo>
                    <a:pt x="7652" y="3839"/>
                  </a:lnTo>
                  <a:lnTo>
                    <a:pt x="8523" y="5329"/>
                  </a:lnTo>
                  <a:lnTo>
                    <a:pt x="7475" y="6806"/>
                  </a:lnTo>
                  <a:lnTo>
                    <a:pt x="6263" y="10190"/>
                  </a:lnTo>
                  <a:lnTo>
                    <a:pt x="5139" y="9496"/>
                  </a:lnTo>
                  <a:lnTo>
                    <a:pt x="3220" y="9685"/>
                  </a:lnTo>
                  <a:lnTo>
                    <a:pt x="2071" y="9281"/>
                  </a:lnTo>
                  <a:lnTo>
                    <a:pt x="745" y="7324"/>
                  </a:lnTo>
                  <a:lnTo>
                    <a:pt x="1490" y="6074"/>
                  </a:lnTo>
                  <a:lnTo>
                    <a:pt x="3384" y="6074"/>
                  </a:lnTo>
                  <a:lnTo>
                    <a:pt x="4584" y="3763"/>
                  </a:lnTo>
                  <a:lnTo>
                    <a:pt x="6932" y="947"/>
                  </a:lnTo>
                  <a:close/>
                  <a:moveTo>
                    <a:pt x="6907" y="0"/>
                  </a:moveTo>
                  <a:lnTo>
                    <a:pt x="4079" y="3397"/>
                  </a:lnTo>
                  <a:lnTo>
                    <a:pt x="3005" y="5442"/>
                  </a:lnTo>
                  <a:lnTo>
                    <a:pt x="1137" y="5442"/>
                  </a:lnTo>
                  <a:lnTo>
                    <a:pt x="0" y="7336"/>
                  </a:lnTo>
                  <a:lnTo>
                    <a:pt x="1667" y="9799"/>
                  </a:lnTo>
                  <a:lnTo>
                    <a:pt x="3157" y="10329"/>
                  </a:lnTo>
                  <a:lnTo>
                    <a:pt x="4988" y="10140"/>
                  </a:lnTo>
                  <a:lnTo>
                    <a:pt x="6591" y="11137"/>
                  </a:lnTo>
                  <a:lnTo>
                    <a:pt x="8018" y="7147"/>
                  </a:lnTo>
                  <a:lnTo>
                    <a:pt x="9281" y="5379"/>
                  </a:lnTo>
                  <a:lnTo>
                    <a:pt x="8397" y="3877"/>
                  </a:lnTo>
                  <a:lnTo>
                    <a:pt x="9294" y="2576"/>
                  </a:lnTo>
                  <a:lnTo>
                    <a:pt x="69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202;p80">
              <a:extLst>
                <a:ext uri="{FF2B5EF4-FFF2-40B4-BE49-F238E27FC236}">
                  <a16:creationId xmlns:a16="http://schemas.microsoft.com/office/drawing/2014/main" id="{B453DDB7-32DF-4E5B-BF3D-38B30D9D5A4A}"/>
                </a:ext>
              </a:extLst>
            </p:cNvPr>
            <p:cNvSpPr/>
            <p:nvPr/>
          </p:nvSpPr>
          <p:spPr>
            <a:xfrm>
              <a:off x="6429775" y="3529075"/>
              <a:ext cx="453650" cy="254450"/>
            </a:xfrm>
            <a:custGeom>
              <a:avLst/>
              <a:gdLst/>
              <a:ahLst/>
              <a:cxnLst/>
              <a:rect l="l" t="t" r="r" b="b"/>
              <a:pathLst>
                <a:path w="18146" h="10178" extrusionOk="0">
                  <a:moveTo>
                    <a:pt x="1794" y="0"/>
                  </a:moveTo>
                  <a:lnTo>
                    <a:pt x="1" y="745"/>
                  </a:lnTo>
                  <a:lnTo>
                    <a:pt x="1705" y="2576"/>
                  </a:lnTo>
                  <a:lnTo>
                    <a:pt x="2223" y="4496"/>
                  </a:lnTo>
                  <a:lnTo>
                    <a:pt x="4281" y="4496"/>
                  </a:lnTo>
                  <a:lnTo>
                    <a:pt x="5847" y="5039"/>
                  </a:lnTo>
                  <a:lnTo>
                    <a:pt x="5847" y="6705"/>
                  </a:lnTo>
                  <a:lnTo>
                    <a:pt x="8764" y="8915"/>
                  </a:lnTo>
                  <a:lnTo>
                    <a:pt x="11214" y="8915"/>
                  </a:lnTo>
                  <a:lnTo>
                    <a:pt x="12236" y="7412"/>
                  </a:lnTo>
                  <a:lnTo>
                    <a:pt x="14055" y="8120"/>
                  </a:lnTo>
                  <a:lnTo>
                    <a:pt x="15633" y="10178"/>
                  </a:lnTo>
                  <a:lnTo>
                    <a:pt x="18146" y="10178"/>
                  </a:lnTo>
                  <a:lnTo>
                    <a:pt x="14522" y="5443"/>
                  </a:lnTo>
                  <a:lnTo>
                    <a:pt x="10431" y="3157"/>
                  </a:lnTo>
                  <a:lnTo>
                    <a:pt x="5531" y="1819"/>
                  </a:lnTo>
                  <a:lnTo>
                    <a:pt x="3650" y="2652"/>
                  </a:lnTo>
                  <a:lnTo>
                    <a:pt x="3094" y="733"/>
                  </a:lnTo>
                  <a:lnTo>
                    <a:pt x="17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203;p80">
              <a:extLst>
                <a:ext uri="{FF2B5EF4-FFF2-40B4-BE49-F238E27FC236}">
                  <a16:creationId xmlns:a16="http://schemas.microsoft.com/office/drawing/2014/main" id="{E91CA279-8E26-4902-BF87-CA70694FBCD9}"/>
                </a:ext>
              </a:extLst>
            </p:cNvPr>
            <p:cNvSpPr/>
            <p:nvPr/>
          </p:nvSpPr>
          <p:spPr>
            <a:xfrm>
              <a:off x="6416200" y="3519925"/>
              <a:ext cx="483325" cy="271500"/>
            </a:xfrm>
            <a:custGeom>
              <a:avLst/>
              <a:gdLst/>
              <a:ahLst/>
              <a:cxnLst/>
              <a:rect l="l" t="t" r="r" b="b"/>
              <a:pathLst>
                <a:path w="19333" h="10860" extrusionOk="0">
                  <a:moveTo>
                    <a:pt x="2312" y="707"/>
                  </a:moveTo>
                  <a:lnTo>
                    <a:pt x="3372" y="1313"/>
                  </a:lnTo>
                  <a:lnTo>
                    <a:pt x="3991" y="3447"/>
                  </a:lnTo>
                  <a:lnTo>
                    <a:pt x="6112" y="2513"/>
                  </a:lnTo>
                  <a:lnTo>
                    <a:pt x="10860" y="3814"/>
                  </a:lnTo>
                  <a:lnTo>
                    <a:pt x="14863" y="6061"/>
                  </a:lnTo>
                  <a:lnTo>
                    <a:pt x="18058" y="10228"/>
                  </a:lnTo>
                  <a:lnTo>
                    <a:pt x="16328" y="10228"/>
                  </a:lnTo>
                  <a:lnTo>
                    <a:pt x="14787" y="8233"/>
                  </a:lnTo>
                  <a:lnTo>
                    <a:pt x="12653" y="7400"/>
                  </a:lnTo>
                  <a:lnTo>
                    <a:pt x="11580" y="8965"/>
                  </a:lnTo>
                  <a:lnTo>
                    <a:pt x="9408" y="8965"/>
                  </a:lnTo>
                  <a:lnTo>
                    <a:pt x="6706" y="6920"/>
                  </a:lnTo>
                  <a:lnTo>
                    <a:pt x="6706" y="5177"/>
                  </a:lnTo>
                  <a:lnTo>
                    <a:pt x="4913" y="4571"/>
                  </a:lnTo>
                  <a:lnTo>
                    <a:pt x="3006" y="4546"/>
                  </a:lnTo>
                  <a:lnTo>
                    <a:pt x="2526" y="2778"/>
                  </a:lnTo>
                  <a:lnTo>
                    <a:pt x="1074" y="1225"/>
                  </a:lnTo>
                  <a:lnTo>
                    <a:pt x="2312" y="707"/>
                  </a:lnTo>
                  <a:close/>
                  <a:moveTo>
                    <a:pt x="2362" y="0"/>
                  </a:moveTo>
                  <a:lnTo>
                    <a:pt x="1" y="998"/>
                  </a:lnTo>
                  <a:lnTo>
                    <a:pt x="1958" y="3094"/>
                  </a:lnTo>
                  <a:lnTo>
                    <a:pt x="2526" y="5177"/>
                  </a:lnTo>
                  <a:lnTo>
                    <a:pt x="4761" y="5177"/>
                  </a:lnTo>
                  <a:lnTo>
                    <a:pt x="6074" y="5632"/>
                  </a:lnTo>
                  <a:lnTo>
                    <a:pt x="6074" y="7223"/>
                  </a:lnTo>
                  <a:lnTo>
                    <a:pt x="9206" y="9597"/>
                  </a:lnTo>
                  <a:lnTo>
                    <a:pt x="11921" y="9597"/>
                  </a:lnTo>
                  <a:lnTo>
                    <a:pt x="12906" y="8170"/>
                  </a:lnTo>
                  <a:lnTo>
                    <a:pt x="14396" y="8751"/>
                  </a:lnTo>
                  <a:lnTo>
                    <a:pt x="16025" y="10859"/>
                  </a:lnTo>
                  <a:lnTo>
                    <a:pt x="19333" y="10859"/>
                  </a:lnTo>
                  <a:lnTo>
                    <a:pt x="15317" y="5607"/>
                  </a:lnTo>
                  <a:lnTo>
                    <a:pt x="11125" y="3245"/>
                  </a:lnTo>
                  <a:lnTo>
                    <a:pt x="6049" y="1844"/>
                  </a:lnTo>
                  <a:lnTo>
                    <a:pt x="4395" y="2576"/>
                  </a:lnTo>
                  <a:lnTo>
                    <a:pt x="3903" y="884"/>
                  </a:lnTo>
                  <a:lnTo>
                    <a:pt x="23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204;p80">
              <a:extLst>
                <a:ext uri="{FF2B5EF4-FFF2-40B4-BE49-F238E27FC236}">
                  <a16:creationId xmlns:a16="http://schemas.microsoft.com/office/drawing/2014/main" id="{E456C8A0-047C-4390-BE0A-FDBFF1BC7739}"/>
                </a:ext>
              </a:extLst>
            </p:cNvPr>
            <p:cNvSpPr/>
            <p:nvPr/>
          </p:nvSpPr>
          <p:spPr>
            <a:xfrm>
              <a:off x="5992575" y="3785400"/>
              <a:ext cx="867500" cy="764650"/>
            </a:xfrm>
            <a:custGeom>
              <a:avLst/>
              <a:gdLst/>
              <a:ahLst/>
              <a:cxnLst/>
              <a:rect l="l" t="t" r="r" b="b"/>
              <a:pathLst>
                <a:path w="34700" h="30586" extrusionOk="0">
                  <a:moveTo>
                    <a:pt x="18082" y="1"/>
                  </a:moveTo>
                  <a:lnTo>
                    <a:pt x="15494" y="2602"/>
                  </a:lnTo>
                  <a:lnTo>
                    <a:pt x="13953" y="3574"/>
                  </a:lnTo>
                  <a:lnTo>
                    <a:pt x="12577" y="3006"/>
                  </a:lnTo>
                  <a:lnTo>
                    <a:pt x="9976" y="5430"/>
                  </a:lnTo>
                  <a:lnTo>
                    <a:pt x="8195" y="7627"/>
                  </a:lnTo>
                  <a:lnTo>
                    <a:pt x="4950" y="9572"/>
                  </a:lnTo>
                  <a:lnTo>
                    <a:pt x="1617" y="10228"/>
                  </a:lnTo>
                  <a:lnTo>
                    <a:pt x="0" y="12779"/>
                  </a:lnTo>
                  <a:lnTo>
                    <a:pt x="0" y="15999"/>
                  </a:lnTo>
                  <a:lnTo>
                    <a:pt x="973" y="20835"/>
                  </a:lnTo>
                  <a:lnTo>
                    <a:pt x="480" y="22704"/>
                  </a:lnTo>
                  <a:lnTo>
                    <a:pt x="1857" y="24244"/>
                  </a:lnTo>
                  <a:lnTo>
                    <a:pt x="5481" y="23424"/>
                  </a:lnTo>
                  <a:lnTo>
                    <a:pt x="9408" y="22211"/>
                  </a:lnTo>
                  <a:lnTo>
                    <a:pt x="12223" y="20999"/>
                  </a:lnTo>
                  <a:lnTo>
                    <a:pt x="16214" y="21365"/>
                  </a:lnTo>
                  <a:lnTo>
                    <a:pt x="18070" y="24964"/>
                  </a:lnTo>
                  <a:lnTo>
                    <a:pt x="20103" y="23184"/>
                  </a:lnTo>
                  <a:lnTo>
                    <a:pt x="20911" y="26833"/>
                  </a:lnTo>
                  <a:cubicBezTo>
                    <a:pt x="20911" y="26833"/>
                    <a:pt x="21719" y="29421"/>
                    <a:pt x="22047" y="29421"/>
                  </a:cubicBezTo>
                  <a:cubicBezTo>
                    <a:pt x="22349" y="29421"/>
                    <a:pt x="23677" y="30586"/>
                    <a:pt x="24015" y="30586"/>
                  </a:cubicBezTo>
                  <a:cubicBezTo>
                    <a:pt x="24045" y="30586"/>
                    <a:pt x="24067" y="30577"/>
                    <a:pt x="24080" y="30558"/>
                  </a:cubicBezTo>
                  <a:cubicBezTo>
                    <a:pt x="24232" y="30318"/>
                    <a:pt x="25621" y="29990"/>
                    <a:pt x="25621" y="29990"/>
                  </a:cubicBezTo>
                  <a:lnTo>
                    <a:pt x="28133" y="30229"/>
                  </a:lnTo>
                  <a:cubicBezTo>
                    <a:pt x="28133" y="30229"/>
                    <a:pt x="30735" y="28045"/>
                    <a:pt x="30735" y="27729"/>
                  </a:cubicBezTo>
                  <a:cubicBezTo>
                    <a:pt x="30735" y="27401"/>
                    <a:pt x="32831" y="23348"/>
                    <a:pt x="32831" y="23348"/>
                  </a:cubicBezTo>
                  <a:lnTo>
                    <a:pt x="34371" y="19699"/>
                  </a:lnTo>
                  <a:lnTo>
                    <a:pt x="34700" y="14193"/>
                  </a:lnTo>
                  <a:lnTo>
                    <a:pt x="31303" y="8107"/>
                  </a:lnTo>
                  <a:lnTo>
                    <a:pt x="30078" y="5114"/>
                  </a:lnTo>
                  <a:lnTo>
                    <a:pt x="29434" y="3081"/>
                  </a:lnTo>
                  <a:lnTo>
                    <a:pt x="27654" y="1"/>
                  </a:lnTo>
                  <a:lnTo>
                    <a:pt x="26025" y="3410"/>
                  </a:lnTo>
                  <a:lnTo>
                    <a:pt x="26113" y="4950"/>
                  </a:lnTo>
                  <a:lnTo>
                    <a:pt x="24333" y="6251"/>
                  </a:lnTo>
                  <a:lnTo>
                    <a:pt x="21971" y="4054"/>
                  </a:lnTo>
                  <a:lnTo>
                    <a:pt x="22224" y="1301"/>
                  </a:lnTo>
                  <a:lnTo>
                    <a:pt x="180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205;p80">
              <a:extLst>
                <a:ext uri="{FF2B5EF4-FFF2-40B4-BE49-F238E27FC236}">
                  <a16:creationId xmlns:a16="http://schemas.microsoft.com/office/drawing/2014/main" id="{734DD19B-32E4-4334-81C8-50409F0DAC1F}"/>
                </a:ext>
              </a:extLst>
            </p:cNvPr>
            <p:cNvSpPr/>
            <p:nvPr/>
          </p:nvSpPr>
          <p:spPr>
            <a:xfrm>
              <a:off x="5985000" y="3768350"/>
              <a:ext cx="883600" cy="789850"/>
            </a:xfrm>
            <a:custGeom>
              <a:avLst/>
              <a:gdLst/>
              <a:ahLst/>
              <a:cxnLst/>
              <a:rect l="l" t="t" r="r" b="b"/>
              <a:pathLst>
                <a:path w="35344" h="31594" extrusionOk="0">
                  <a:moveTo>
                    <a:pt x="18474" y="1049"/>
                  </a:moveTo>
                  <a:lnTo>
                    <a:pt x="22186" y="2210"/>
                  </a:lnTo>
                  <a:lnTo>
                    <a:pt x="21946" y="4862"/>
                  </a:lnTo>
                  <a:lnTo>
                    <a:pt x="24598" y="7337"/>
                  </a:lnTo>
                  <a:lnTo>
                    <a:pt x="26732" y="5784"/>
                  </a:lnTo>
                  <a:lnTo>
                    <a:pt x="26643" y="4155"/>
                  </a:lnTo>
                  <a:lnTo>
                    <a:pt x="27969" y="1364"/>
                  </a:lnTo>
                  <a:lnTo>
                    <a:pt x="29447" y="3890"/>
                  </a:lnTo>
                  <a:lnTo>
                    <a:pt x="30091" y="5910"/>
                  </a:lnTo>
                  <a:lnTo>
                    <a:pt x="31315" y="8941"/>
                  </a:lnTo>
                  <a:lnTo>
                    <a:pt x="34674" y="14938"/>
                  </a:lnTo>
                  <a:lnTo>
                    <a:pt x="34359" y="20305"/>
                  </a:lnTo>
                  <a:lnTo>
                    <a:pt x="32856" y="23891"/>
                  </a:lnTo>
                  <a:cubicBezTo>
                    <a:pt x="31530" y="26442"/>
                    <a:pt x="30810" y="27932"/>
                    <a:pt x="30722" y="28336"/>
                  </a:cubicBezTo>
                  <a:cubicBezTo>
                    <a:pt x="30583" y="28601"/>
                    <a:pt x="29396" y="29687"/>
                    <a:pt x="28335" y="30596"/>
                  </a:cubicBezTo>
                  <a:lnTo>
                    <a:pt x="25898" y="30356"/>
                  </a:lnTo>
                  <a:lnTo>
                    <a:pt x="25848" y="30369"/>
                  </a:lnTo>
                  <a:cubicBezTo>
                    <a:pt x="25052" y="30558"/>
                    <a:pt x="24522" y="30747"/>
                    <a:pt x="24257" y="30937"/>
                  </a:cubicBezTo>
                  <a:cubicBezTo>
                    <a:pt x="23979" y="30773"/>
                    <a:pt x="23714" y="30596"/>
                    <a:pt x="23461" y="30406"/>
                  </a:cubicBezTo>
                  <a:cubicBezTo>
                    <a:pt x="22931" y="30028"/>
                    <a:pt x="22666" y="29851"/>
                    <a:pt x="22464" y="29800"/>
                  </a:cubicBezTo>
                  <a:cubicBezTo>
                    <a:pt x="22262" y="29560"/>
                    <a:pt x="21832" y="28411"/>
                    <a:pt x="21517" y="27439"/>
                  </a:cubicBezTo>
                  <a:lnTo>
                    <a:pt x="20595" y="23272"/>
                  </a:lnTo>
                  <a:lnTo>
                    <a:pt x="18474" y="25141"/>
                  </a:lnTo>
                  <a:lnTo>
                    <a:pt x="16706" y="21744"/>
                  </a:lnTo>
                  <a:lnTo>
                    <a:pt x="12463" y="21353"/>
                  </a:lnTo>
                  <a:lnTo>
                    <a:pt x="9610" y="22590"/>
                  </a:lnTo>
                  <a:lnTo>
                    <a:pt x="5708" y="23803"/>
                  </a:lnTo>
                  <a:lnTo>
                    <a:pt x="2261" y="24573"/>
                  </a:lnTo>
                  <a:lnTo>
                    <a:pt x="1124" y="23297"/>
                  </a:lnTo>
                  <a:lnTo>
                    <a:pt x="1591" y="21530"/>
                  </a:lnTo>
                  <a:lnTo>
                    <a:pt x="619" y="16681"/>
                  </a:lnTo>
                  <a:lnTo>
                    <a:pt x="619" y="13537"/>
                  </a:lnTo>
                  <a:lnTo>
                    <a:pt x="2109" y="11188"/>
                  </a:lnTo>
                  <a:lnTo>
                    <a:pt x="5316" y="10557"/>
                  </a:lnTo>
                  <a:lnTo>
                    <a:pt x="8662" y="8574"/>
                  </a:lnTo>
                  <a:lnTo>
                    <a:pt x="10493" y="6352"/>
                  </a:lnTo>
                  <a:lnTo>
                    <a:pt x="12943" y="4054"/>
                  </a:lnTo>
                  <a:lnTo>
                    <a:pt x="14282" y="4609"/>
                  </a:lnTo>
                  <a:lnTo>
                    <a:pt x="15961" y="3549"/>
                  </a:lnTo>
                  <a:lnTo>
                    <a:pt x="18474" y="1049"/>
                  </a:lnTo>
                  <a:close/>
                  <a:moveTo>
                    <a:pt x="27944" y="1"/>
                  </a:moveTo>
                  <a:lnTo>
                    <a:pt x="26025" y="4016"/>
                  </a:lnTo>
                  <a:lnTo>
                    <a:pt x="26100" y="5468"/>
                  </a:lnTo>
                  <a:lnTo>
                    <a:pt x="24674" y="6516"/>
                  </a:lnTo>
                  <a:lnTo>
                    <a:pt x="22615" y="4609"/>
                  </a:lnTo>
                  <a:lnTo>
                    <a:pt x="22868" y="1756"/>
                  </a:lnTo>
                  <a:lnTo>
                    <a:pt x="18310" y="316"/>
                  </a:lnTo>
                  <a:lnTo>
                    <a:pt x="15607" y="3018"/>
                  </a:lnTo>
                  <a:lnTo>
                    <a:pt x="14231" y="3890"/>
                  </a:lnTo>
                  <a:lnTo>
                    <a:pt x="12817" y="3309"/>
                  </a:lnTo>
                  <a:lnTo>
                    <a:pt x="10039" y="5910"/>
                  </a:lnTo>
                  <a:lnTo>
                    <a:pt x="8296" y="8057"/>
                  </a:lnTo>
                  <a:lnTo>
                    <a:pt x="5152" y="9951"/>
                  </a:lnTo>
                  <a:lnTo>
                    <a:pt x="1743" y="10633"/>
                  </a:lnTo>
                  <a:lnTo>
                    <a:pt x="0" y="13360"/>
                  </a:lnTo>
                  <a:lnTo>
                    <a:pt x="0" y="16744"/>
                  </a:lnTo>
                  <a:lnTo>
                    <a:pt x="947" y="21504"/>
                  </a:lnTo>
                  <a:lnTo>
                    <a:pt x="430" y="23462"/>
                  </a:lnTo>
                  <a:lnTo>
                    <a:pt x="2046" y="25267"/>
                  </a:lnTo>
                  <a:lnTo>
                    <a:pt x="5872" y="24409"/>
                  </a:lnTo>
                  <a:lnTo>
                    <a:pt x="9824" y="23184"/>
                  </a:lnTo>
                  <a:lnTo>
                    <a:pt x="12564" y="21997"/>
                  </a:lnTo>
                  <a:lnTo>
                    <a:pt x="16314" y="22338"/>
                  </a:lnTo>
                  <a:lnTo>
                    <a:pt x="18284" y="26151"/>
                  </a:lnTo>
                  <a:lnTo>
                    <a:pt x="20216" y="24459"/>
                  </a:lnTo>
                  <a:lnTo>
                    <a:pt x="20923" y="27616"/>
                  </a:lnTo>
                  <a:cubicBezTo>
                    <a:pt x="21795" y="30419"/>
                    <a:pt x="22136" y="30419"/>
                    <a:pt x="22325" y="30419"/>
                  </a:cubicBezTo>
                  <a:cubicBezTo>
                    <a:pt x="22590" y="30571"/>
                    <a:pt x="22855" y="30735"/>
                    <a:pt x="23095" y="30924"/>
                  </a:cubicBezTo>
                  <a:cubicBezTo>
                    <a:pt x="23752" y="31391"/>
                    <a:pt x="24067" y="31593"/>
                    <a:pt x="24320" y="31593"/>
                  </a:cubicBezTo>
                  <a:cubicBezTo>
                    <a:pt x="24345" y="31581"/>
                    <a:pt x="24383" y="31581"/>
                    <a:pt x="24421" y="31568"/>
                  </a:cubicBezTo>
                  <a:cubicBezTo>
                    <a:pt x="24509" y="31555"/>
                    <a:pt x="24598" y="31505"/>
                    <a:pt x="24648" y="31429"/>
                  </a:cubicBezTo>
                  <a:cubicBezTo>
                    <a:pt x="24749" y="31341"/>
                    <a:pt x="25355" y="31126"/>
                    <a:pt x="25962" y="30987"/>
                  </a:cubicBezTo>
                  <a:lnTo>
                    <a:pt x="28563" y="31240"/>
                  </a:lnTo>
                  <a:lnTo>
                    <a:pt x="28664" y="31151"/>
                  </a:lnTo>
                  <a:cubicBezTo>
                    <a:pt x="31366" y="28866"/>
                    <a:pt x="31366" y="28550"/>
                    <a:pt x="31366" y="28424"/>
                  </a:cubicBezTo>
                  <a:cubicBezTo>
                    <a:pt x="31416" y="28146"/>
                    <a:pt x="32464" y="26037"/>
                    <a:pt x="33449" y="24143"/>
                  </a:cubicBezTo>
                  <a:lnTo>
                    <a:pt x="34990" y="20494"/>
                  </a:lnTo>
                  <a:lnTo>
                    <a:pt x="35343" y="14787"/>
                  </a:lnTo>
                  <a:lnTo>
                    <a:pt x="31909" y="8663"/>
                  </a:lnTo>
                  <a:lnTo>
                    <a:pt x="30697" y="5683"/>
                  </a:lnTo>
                  <a:lnTo>
                    <a:pt x="30053" y="3662"/>
                  </a:lnTo>
                  <a:lnTo>
                    <a:pt x="2794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206;p80">
              <a:extLst>
                <a:ext uri="{FF2B5EF4-FFF2-40B4-BE49-F238E27FC236}">
                  <a16:creationId xmlns:a16="http://schemas.microsoft.com/office/drawing/2014/main" id="{2CD21806-0AE0-435F-BD8B-FEA9AD1B2602}"/>
                </a:ext>
              </a:extLst>
            </p:cNvPr>
            <p:cNvSpPr/>
            <p:nvPr/>
          </p:nvSpPr>
          <p:spPr>
            <a:xfrm>
              <a:off x="6575950" y="4616250"/>
              <a:ext cx="97550" cy="109575"/>
            </a:xfrm>
            <a:custGeom>
              <a:avLst/>
              <a:gdLst/>
              <a:ahLst/>
              <a:cxnLst/>
              <a:rect l="l" t="t" r="r" b="b"/>
              <a:pathLst>
                <a:path w="3902" h="4383" extrusionOk="0">
                  <a:moveTo>
                    <a:pt x="303" y="1"/>
                  </a:moveTo>
                  <a:lnTo>
                    <a:pt x="0" y="430"/>
                  </a:lnTo>
                  <a:lnTo>
                    <a:pt x="0" y="2955"/>
                  </a:lnTo>
                  <a:lnTo>
                    <a:pt x="1326" y="4382"/>
                  </a:lnTo>
                  <a:lnTo>
                    <a:pt x="3498" y="2753"/>
                  </a:lnTo>
                  <a:lnTo>
                    <a:pt x="3902" y="430"/>
                  </a:lnTo>
                  <a:lnTo>
                    <a:pt x="2273" y="1213"/>
                  </a:lnTo>
                  <a:lnTo>
                    <a:pt x="3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207;p80">
              <a:extLst>
                <a:ext uri="{FF2B5EF4-FFF2-40B4-BE49-F238E27FC236}">
                  <a16:creationId xmlns:a16="http://schemas.microsoft.com/office/drawing/2014/main" id="{BA2E639A-FF25-453A-8FE3-19819695C83F}"/>
                </a:ext>
              </a:extLst>
            </p:cNvPr>
            <p:cNvSpPr/>
            <p:nvPr/>
          </p:nvSpPr>
          <p:spPr>
            <a:xfrm>
              <a:off x="6568050" y="4609625"/>
              <a:ext cx="115875" cy="126600"/>
            </a:xfrm>
            <a:custGeom>
              <a:avLst/>
              <a:gdLst/>
              <a:ahLst/>
              <a:cxnLst/>
              <a:rect l="l" t="t" r="r" b="b"/>
              <a:pathLst>
                <a:path w="4635" h="5064" extrusionOk="0">
                  <a:moveTo>
                    <a:pt x="783" y="1"/>
                  </a:moveTo>
                  <a:lnTo>
                    <a:pt x="455" y="531"/>
                  </a:lnTo>
                  <a:lnTo>
                    <a:pt x="2564" y="1844"/>
                  </a:lnTo>
                  <a:lnTo>
                    <a:pt x="3814" y="1251"/>
                  </a:lnTo>
                  <a:lnTo>
                    <a:pt x="3536" y="2842"/>
                  </a:lnTo>
                  <a:lnTo>
                    <a:pt x="1680" y="4218"/>
                  </a:lnTo>
                  <a:lnTo>
                    <a:pt x="632" y="3094"/>
                  </a:lnTo>
                  <a:lnTo>
                    <a:pt x="632" y="695"/>
                  </a:lnTo>
                  <a:lnTo>
                    <a:pt x="0" y="695"/>
                  </a:lnTo>
                  <a:lnTo>
                    <a:pt x="0" y="3347"/>
                  </a:lnTo>
                  <a:lnTo>
                    <a:pt x="1592" y="5064"/>
                  </a:lnTo>
                  <a:lnTo>
                    <a:pt x="4104" y="3208"/>
                  </a:lnTo>
                  <a:lnTo>
                    <a:pt x="4635" y="139"/>
                  </a:lnTo>
                  <a:lnTo>
                    <a:pt x="2602" y="1124"/>
                  </a:lnTo>
                  <a:lnTo>
                    <a:pt x="7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08;p80">
              <a:extLst>
                <a:ext uri="{FF2B5EF4-FFF2-40B4-BE49-F238E27FC236}">
                  <a16:creationId xmlns:a16="http://schemas.microsoft.com/office/drawing/2014/main" id="{5A685C73-4AA0-4AB7-B44C-491AF6966D66}"/>
                </a:ext>
              </a:extLst>
            </p:cNvPr>
            <p:cNvSpPr/>
            <p:nvPr/>
          </p:nvSpPr>
          <p:spPr>
            <a:xfrm>
              <a:off x="6995150" y="4713800"/>
              <a:ext cx="195750" cy="190700"/>
            </a:xfrm>
            <a:custGeom>
              <a:avLst/>
              <a:gdLst/>
              <a:ahLst/>
              <a:cxnLst/>
              <a:rect l="l" t="t" r="r" b="b"/>
              <a:pathLst>
                <a:path w="7830" h="7628" extrusionOk="0">
                  <a:moveTo>
                    <a:pt x="6883" y="0"/>
                  </a:moveTo>
                  <a:lnTo>
                    <a:pt x="4648" y="1932"/>
                  </a:lnTo>
                  <a:lnTo>
                    <a:pt x="2615" y="2905"/>
                  </a:lnTo>
                  <a:lnTo>
                    <a:pt x="468" y="4660"/>
                  </a:lnTo>
                  <a:lnTo>
                    <a:pt x="1" y="5859"/>
                  </a:lnTo>
                  <a:lnTo>
                    <a:pt x="1958" y="7627"/>
                  </a:lnTo>
                  <a:lnTo>
                    <a:pt x="4471" y="4622"/>
                  </a:lnTo>
                  <a:lnTo>
                    <a:pt x="6921" y="2425"/>
                  </a:lnTo>
                  <a:lnTo>
                    <a:pt x="7830" y="1124"/>
                  </a:lnTo>
                  <a:lnTo>
                    <a:pt x="78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209;p80">
              <a:extLst>
                <a:ext uri="{FF2B5EF4-FFF2-40B4-BE49-F238E27FC236}">
                  <a16:creationId xmlns:a16="http://schemas.microsoft.com/office/drawing/2014/main" id="{1BD6A961-712D-4754-B9F7-605543D06BE6}"/>
                </a:ext>
              </a:extLst>
            </p:cNvPr>
            <p:cNvSpPr/>
            <p:nvPr/>
          </p:nvSpPr>
          <p:spPr>
            <a:xfrm>
              <a:off x="6985700" y="4705900"/>
              <a:ext cx="213100" cy="209650"/>
            </a:xfrm>
            <a:custGeom>
              <a:avLst/>
              <a:gdLst/>
              <a:ahLst/>
              <a:cxnLst/>
              <a:rect l="l" t="t" r="r" b="b"/>
              <a:pathLst>
                <a:path w="8524" h="8386" extrusionOk="0">
                  <a:moveTo>
                    <a:pt x="7905" y="632"/>
                  </a:moveTo>
                  <a:lnTo>
                    <a:pt x="7905" y="1339"/>
                  </a:lnTo>
                  <a:lnTo>
                    <a:pt x="7071" y="2526"/>
                  </a:lnTo>
                  <a:lnTo>
                    <a:pt x="4609" y="4736"/>
                  </a:lnTo>
                  <a:lnTo>
                    <a:pt x="2311" y="7489"/>
                  </a:lnTo>
                  <a:lnTo>
                    <a:pt x="758" y="6074"/>
                  </a:lnTo>
                  <a:lnTo>
                    <a:pt x="1111" y="5165"/>
                  </a:lnTo>
                  <a:lnTo>
                    <a:pt x="3169" y="3486"/>
                  </a:lnTo>
                  <a:lnTo>
                    <a:pt x="5165" y="2526"/>
                  </a:lnTo>
                  <a:lnTo>
                    <a:pt x="7387" y="632"/>
                  </a:lnTo>
                  <a:close/>
                  <a:moveTo>
                    <a:pt x="7147" y="1"/>
                  </a:moveTo>
                  <a:lnTo>
                    <a:pt x="4836" y="1971"/>
                  </a:lnTo>
                  <a:lnTo>
                    <a:pt x="2854" y="2943"/>
                  </a:lnTo>
                  <a:lnTo>
                    <a:pt x="568" y="4786"/>
                  </a:lnTo>
                  <a:lnTo>
                    <a:pt x="0" y="6251"/>
                  </a:lnTo>
                  <a:lnTo>
                    <a:pt x="2374" y="8385"/>
                  </a:lnTo>
                  <a:lnTo>
                    <a:pt x="5064" y="5165"/>
                  </a:lnTo>
                  <a:lnTo>
                    <a:pt x="7513" y="2981"/>
                  </a:lnTo>
                  <a:lnTo>
                    <a:pt x="8523" y="1541"/>
                  </a:lnTo>
                  <a:lnTo>
                    <a:pt x="85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210;p80">
              <a:extLst>
                <a:ext uri="{FF2B5EF4-FFF2-40B4-BE49-F238E27FC236}">
                  <a16:creationId xmlns:a16="http://schemas.microsoft.com/office/drawing/2014/main" id="{3F9DD195-18F4-42B9-8805-D35FEB3E8E5F}"/>
                </a:ext>
              </a:extLst>
            </p:cNvPr>
            <p:cNvSpPr/>
            <p:nvPr/>
          </p:nvSpPr>
          <p:spPr>
            <a:xfrm>
              <a:off x="7223700" y="4478300"/>
              <a:ext cx="126625" cy="235850"/>
            </a:xfrm>
            <a:custGeom>
              <a:avLst/>
              <a:gdLst/>
              <a:ahLst/>
              <a:cxnLst/>
              <a:rect l="l" t="t" r="r" b="b"/>
              <a:pathLst>
                <a:path w="5065" h="9434" extrusionOk="0">
                  <a:moveTo>
                    <a:pt x="607" y="1"/>
                  </a:moveTo>
                  <a:lnTo>
                    <a:pt x="1099" y="3334"/>
                  </a:lnTo>
                  <a:lnTo>
                    <a:pt x="1175" y="5557"/>
                  </a:lnTo>
                  <a:lnTo>
                    <a:pt x="266" y="5948"/>
                  </a:lnTo>
                  <a:lnTo>
                    <a:pt x="1087" y="7792"/>
                  </a:lnTo>
                  <a:cubicBezTo>
                    <a:pt x="1087" y="7792"/>
                    <a:pt x="1" y="8612"/>
                    <a:pt x="317" y="8827"/>
                  </a:cubicBezTo>
                  <a:cubicBezTo>
                    <a:pt x="569" y="9004"/>
                    <a:pt x="809" y="9206"/>
                    <a:pt x="1036" y="9433"/>
                  </a:cubicBezTo>
                  <a:lnTo>
                    <a:pt x="2640" y="7716"/>
                  </a:lnTo>
                  <a:lnTo>
                    <a:pt x="3448" y="5531"/>
                  </a:lnTo>
                  <a:lnTo>
                    <a:pt x="5064" y="5026"/>
                  </a:lnTo>
                  <a:lnTo>
                    <a:pt x="4092" y="4370"/>
                  </a:lnTo>
                  <a:lnTo>
                    <a:pt x="2791" y="4370"/>
                  </a:lnTo>
                  <a:lnTo>
                    <a:pt x="2665" y="733"/>
                  </a:lnTo>
                  <a:lnTo>
                    <a:pt x="6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211;p80">
              <a:extLst>
                <a:ext uri="{FF2B5EF4-FFF2-40B4-BE49-F238E27FC236}">
                  <a16:creationId xmlns:a16="http://schemas.microsoft.com/office/drawing/2014/main" id="{2398130A-6216-41F3-9862-55ED397FAEFE}"/>
                </a:ext>
              </a:extLst>
            </p:cNvPr>
            <p:cNvSpPr/>
            <p:nvPr/>
          </p:nvSpPr>
          <p:spPr>
            <a:xfrm>
              <a:off x="7219600" y="4466625"/>
              <a:ext cx="149025" cy="258875"/>
            </a:xfrm>
            <a:custGeom>
              <a:avLst/>
              <a:gdLst/>
              <a:ahLst/>
              <a:cxnLst/>
              <a:rect l="l" t="t" r="r" b="b"/>
              <a:pathLst>
                <a:path w="5961" h="10355" extrusionOk="0">
                  <a:moveTo>
                    <a:pt x="1162" y="948"/>
                  </a:moveTo>
                  <a:lnTo>
                    <a:pt x="2526" y="1427"/>
                  </a:lnTo>
                  <a:lnTo>
                    <a:pt x="2652" y="5152"/>
                  </a:lnTo>
                  <a:lnTo>
                    <a:pt x="4155" y="5152"/>
                  </a:lnTo>
                  <a:lnTo>
                    <a:pt x="4509" y="5392"/>
                  </a:lnTo>
                  <a:lnTo>
                    <a:pt x="3372" y="5733"/>
                  </a:lnTo>
                  <a:lnTo>
                    <a:pt x="2539" y="8019"/>
                  </a:lnTo>
                  <a:lnTo>
                    <a:pt x="1188" y="9458"/>
                  </a:lnTo>
                  <a:cubicBezTo>
                    <a:pt x="1074" y="9344"/>
                    <a:pt x="922" y="9231"/>
                    <a:pt x="784" y="9117"/>
                  </a:cubicBezTo>
                  <a:cubicBezTo>
                    <a:pt x="973" y="8903"/>
                    <a:pt x="1200" y="8701"/>
                    <a:pt x="1440" y="8524"/>
                  </a:cubicBezTo>
                  <a:lnTo>
                    <a:pt x="1642" y="8360"/>
                  </a:lnTo>
                  <a:lnTo>
                    <a:pt x="847" y="6579"/>
                  </a:lnTo>
                  <a:lnTo>
                    <a:pt x="1667" y="6238"/>
                  </a:lnTo>
                  <a:lnTo>
                    <a:pt x="1566" y="3751"/>
                  </a:lnTo>
                  <a:lnTo>
                    <a:pt x="1162" y="948"/>
                  </a:lnTo>
                  <a:close/>
                  <a:moveTo>
                    <a:pt x="380" y="1"/>
                  </a:moveTo>
                  <a:lnTo>
                    <a:pt x="948" y="3814"/>
                  </a:lnTo>
                  <a:lnTo>
                    <a:pt x="1011" y="5822"/>
                  </a:lnTo>
                  <a:lnTo>
                    <a:pt x="1" y="6251"/>
                  </a:lnTo>
                  <a:lnTo>
                    <a:pt x="859" y="8158"/>
                  </a:lnTo>
                  <a:cubicBezTo>
                    <a:pt x="481" y="8473"/>
                    <a:pt x="114" y="8865"/>
                    <a:pt x="114" y="9193"/>
                  </a:cubicBezTo>
                  <a:cubicBezTo>
                    <a:pt x="114" y="9332"/>
                    <a:pt x="190" y="9471"/>
                    <a:pt x="304" y="9559"/>
                  </a:cubicBezTo>
                  <a:cubicBezTo>
                    <a:pt x="544" y="9723"/>
                    <a:pt x="771" y="9913"/>
                    <a:pt x="973" y="10127"/>
                  </a:cubicBezTo>
                  <a:lnTo>
                    <a:pt x="1200" y="10355"/>
                  </a:lnTo>
                  <a:lnTo>
                    <a:pt x="3044" y="8397"/>
                  </a:lnTo>
                  <a:lnTo>
                    <a:pt x="3852" y="6251"/>
                  </a:lnTo>
                  <a:lnTo>
                    <a:pt x="5961" y="5607"/>
                  </a:lnTo>
                  <a:lnTo>
                    <a:pt x="4357" y="4521"/>
                  </a:lnTo>
                  <a:lnTo>
                    <a:pt x="3258" y="4521"/>
                  </a:lnTo>
                  <a:lnTo>
                    <a:pt x="3132" y="973"/>
                  </a:lnTo>
                  <a:lnTo>
                    <a:pt x="3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212;p80">
              <a:extLst>
                <a:ext uri="{FF2B5EF4-FFF2-40B4-BE49-F238E27FC236}">
                  <a16:creationId xmlns:a16="http://schemas.microsoft.com/office/drawing/2014/main" id="{68763CEB-5A83-4B09-A049-128D1F9707D3}"/>
                </a:ext>
              </a:extLst>
            </p:cNvPr>
            <p:cNvSpPr/>
            <p:nvPr/>
          </p:nvSpPr>
          <p:spPr>
            <a:xfrm>
              <a:off x="6134625" y="2921400"/>
              <a:ext cx="43275" cy="96300"/>
            </a:xfrm>
            <a:custGeom>
              <a:avLst/>
              <a:gdLst/>
              <a:ahLst/>
              <a:cxnLst/>
              <a:rect l="l" t="t" r="r" b="b"/>
              <a:pathLst>
                <a:path w="1731" h="3852" extrusionOk="0">
                  <a:moveTo>
                    <a:pt x="1415" y="0"/>
                  </a:moveTo>
                  <a:lnTo>
                    <a:pt x="1" y="682"/>
                  </a:lnTo>
                  <a:lnTo>
                    <a:pt x="1" y="2627"/>
                  </a:lnTo>
                  <a:lnTo>
                    <a:pt x="1415" y="3852"/>
                  </a:lnTo>
                  <a:lnTo>
                    <a:pt x="1730" y="1920"/>
                  </a:lnTo>
                  <a:lnTo>
                    <a:pt x="14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213;p80">
              <a:extLst>
                <a:ext uri="{FF2B5EF4-FFF2-40B4-BE49-F238E27FC236}">
                  <a16:creationId xmlns:a16="http://schemas.microsoft.com/office/drawing/2014/main" id="{BCD302FB-718A-423F-A8DD-D6945FBC83BA}"/>
                </a:ext>
              </a:extLst>
            </p:cNvPr>
            <p:cNvSpPr/>
            <p:nvPr/>
          </p:nvSpPr>
          <p:spPr>
            <a:xfrm>
              <a:off x="6126725" y="2909725"/>
              <a:ext cx="59375" cy="122825"/>
            </a:xfrm>
            <a:custGeom>
              <a:avLst/>
              <a:gdLst/>
              <a:ahLst/>
              <a:cxnLst/>
              <a:rect l="l" t="t" r="r" b="b"/>
              <a:pathLst>
                <a:path w="2375" h="4913" extrusionOk="0">
                  <a:moveTo>
                    <a:pt x="1491" y="935"/>
                  </a:moveTo>
                  <a:lnTo>
                    <a:pt x="1731" y="2387"/>
                  </a:lnTo>
                  <a:lnTo>
                    <a:pt x="1516" y="3713"/>
                  </a:lnTo>
                  <a:lnTo>
                    <a:pt x="632" y="2955"/>
                  </a:lnTo>
                  <a:lnTo>
                    <a:pt x="632" y="1351"/>
                  </a:lnTo>
                  <a:lnTo>
                    <a:pt x="1491" y="935"/>
                  </a:lnTo>
                  <a:close/>
                  <a:moveTo>
                    <a:pt x="1983" y="0"/>
                  </a:moveTo>
                  <a:lnTo>
                    <a:pt x="1" y="960"/>
                  </a:lnTo>
                  <a:lnTo>
                    <a:pt x="1" y="3245"/>
                  </a:lnTo>
                  <a:lnTo>
                    <a:pt x="1958" y="4912"/>
                  </a:lnTo>
                  <a:lnTo>
                    <a:pt x="2375" y="2387"/>
                  </a:lnTo>
                  <a:lnTo>
                    <a:pt x="19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214;p80">
              <a:extLst>
                <a:ext uri="{FF2B5EF4-FFF2-40B4-BE49-F238E27FC236}">
                  <a16:creationId xmlns:a16="http://schemas.microsoft.com/office/drawing/2014/main" id="{56084FD8-3015-4B47-BD3B-608B66ED1790}"/>
                </a:ext>
              </a:extLst>
            </p:cNvPr>
            <p:cNvSpPr/>
            <p:nvPr/>
          </p:nvSpPr>
          <p:spPr>
            <a:xfrm>
              <a:off x="5917450" y="3060600"/>
              <a:ext cx="65350" cy="60650"/>
            </a:xfrm>
            <a:custGeom>
              <a:avLst/>
              <a:gdLst/>
              <a:ahLst/>
              <a:cxnLst/>
              <a:rect l="l" t="t" r="r" b="b"/>
              <a:pathLst>
                <a:path w="2614" h="2426" extrusionOk="0">
                  <a:moveTo>
                    <a:pt x="1099" y="1"/>
                  </a:moveTo>
                  <a:lnTo>
                    <a:pt x="0" y="1175"/>
                  </a:lnTo>
                  <a:lnTo>
                    <a:pt x="568" y="2425"/>
                  </a:lnTo>
                  <a:lnTo>
                    <a:pt x="1440" y="2425"/>
                  </a:lnTo>
                  <a:lnTo>
                    <a:pt x="2614" y="708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215;p80">
              <a:extLst>
                <a:ext uri="{FF2B5EF4-FFF2-40B4-BE49-F238E27FC236}">
                  <a16:creationId xmlns:a16="http://schemas.microsoft.com/office/drawing/2014/main" id="{66B9E904-4DA6-4DEB-9FD3-321634CEE6B9}"/>
                </a:ext>
              </a:extLst>
            </p:cNvPr>
            <p:cNvSpPr/>
            <p:nvPr/>
          </p:nvSpPr>
          <p:spPr>
            <a:xfrm>
              <a:off x="5908275" y="3050825"/>
              <a:ext cx="86225" cy="78325"/>
            </a:xfrm>
            <a:custGeom>
              <a:avLst/>
              <a:gdLst/>
              <a:ahLst/>
              <a:cxnLst/>
              <a:rect l="l" t="t" r="r" b="b"/>
              <a:pathLst>
                <a:path w="3449" h="3133" extrusionOk="0">
                  <a:moveTo>
                    <a:pt x="1541" y="771"/>
                  </a:moveTo>
                  <a:lnTo>
                    <a:pt x="2514" y="1225"/>
                  </a:lnTo>
                  <a:lnTo>
                    <a:pt x="1630" y="2501"/>
                  </a:lnTo>
                  <a:lnTo>
                    <a:pt x="1137" y="2501"/>
                  </a:lnTo>
                  <a:lnTo>
                    <a:pt x="746" y="1617"/>
                  </a:lnTo>
                  <a:lnTo>
                    <a:pt x="1541" y="771"/>
                  </a:lnTo>
                  <a:close/>
                  <a:moveTo>
                    <a:pt x="1390" y="1"/>
                  </a:moveTo>
                  <a:lnTo>
                    <a:pt x="1" y="1503"/>
                  </a:lnTo>
                  <a:lnTo>
                    <a:pt x="733" y="3132"/>
                  </a:lnTo>
                  <a:lnTo>
                    <a:pt x="1971" y="3132"/>
                  </a:lnTo>
                  <a:lnTo>
                    <a:pt x="3448" y="960"/>
                  </a:lnTo>
                  <a:lnTo>
                    <a:pt x="13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216;p80">
              <a:extLst>
                <a:ext uri="{FF2B5EF4-FFF2-40B4-BE49-F238E27FC236}">
                  <a16:creationId xmlns:a16="http://schemas.microsoft.com/office/drawing/2014/main" id="{F8E392BC-A2F6-4E2E-B7C9-724DBA14CE84}"/>
                </a:ext>
              </a:extLst>
            </p:cNvPr>
            <p:cNvSpPr/>
            <p:nvPr/>
          </p:nvSpPr>
          <p:spPr>
            <a:xfrm>
              <a:off x="6168100" y="3083025"/>
              <a:ext cx="108300" cy="173650"/>
            </a:xfrm>
            <a:custGeom>
              <a:avLst/>
              <a:gdLst/>
              <a:ahLst/>
              <a:cxnLst/>
              <a:rect l="l" t="t" r="r" b="b"/>
              <a:pathLst>
                <a:path w="4332" h="6946" extrusionOk="0">
                  <a:moveTo>
                    <a:pt x="1578" y="0"/>
                  </a:moveTo>
                  <a:lnTo>
                    <a:pt x="707" y="1440"/>
                  </a:lnTo>
                  <a:lnTo>
                    <a:pt x="0" y="3132"/>
                  </a:lnTo>
                  <a:lnTo>
                    <a:pt x="783" y="5897"/>
                  </a:lnTo>
                  <a:lnTo>
                    <a:pt x="2399" y="5405"/>
                  </a:lnTo>
                  <a:lnTo>
                    <a:pt x="3472" y="6945"/>
                  </a:lnTo>
                  <a:lnTo>
                    <a:pt x="4331" y="5241"/>
                  </a:lnTo>
                  <a:lnTo>
                    <a:pt x="3472" y="3789"/>
                  </a:lnTo>
                  <a:lnTo>
                    <a:pt x="1818" y="2564"/>
                  </a:lnTo>
                  <a:lnTo>
                    <a:pt x="2399" y="1352"/>
                  </a:lnTo>
                  <a:lnTo>
                    <a:pt x="15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217;p80">
              <a:extLst>
                <a:ext uri="{FF2B5EF4-FFF2-40B4-BE49-F238E27FC236}">
                  <a16:creationId xmlns:a16="http://schemas.microsoft.com/office/drawing/2014/main" id="{BDA59933-0F63-48B6-9EB2-E15D6DAEFFDD}"/>
                </a:ext>
              </a:extLst>
            </p:cNvPr>
            <p:cNvSpPr/>
            <p:nvPr/>
          </p:nvSpPr>
          <p:spPr>
            <a:xfrm>
              <a:off x="6159575" y="3067875"/>
              <a:ext cx="125650" cy="204275"/>
            </a:xfrm>
            <a:custGeom>
              <a:avLst/>
              <a:gdLst/>
              <a:ahLst/>
              <a:cxnLst/>
              <a:rect l="l" t="t" r="r" b="b"/>
              <a:pathLst>
                <a:path w="5026" h="8171" extrusionOk="0">
                  <a:moveTo>
                    <a:pt x="1932" y="1213"/>
                  </a:moveTo>
                  <a:lnTo>
                    <a:pt x="2399" y="1970"/>
                  </a:lnTo>
                  <a:lnTo>
                    <a:pt x="1768" y="3271"/>
                  </a:lnTo>
                  <a:lnTo>
                    <a:pt x="3574" y="4609"/>
                  </a:lnTo>
                  <a:lnTo>
                    <a:pt x="4319" y="5872"/>
                  </a:lnTo>
                  <a:lnTo>
                    <a:pt x="3763" y="6933"/>
                  </a:lnTo>
                  <a:lnTo>
                    <a:pt x="2866" y="5645"/>
                  </a:lnTo>
                  <a:lnTo>
                    <a:pt x="1351" y="6099"/>
                  </a:lnTo>
                  <a:lnTo>
                    <a:pt x="682" y="3763"/>
                  </a:lnTo>
                  <a:lnTo>
                    <a:pt x="1326" y="2197"/>
                  </a:lnTo>
                  <a:lnTo>
                    <a:pt x="1932" y="1213"/>
                  </a:lnTo>
                  <a:close/>
                  <a:moveTo>
                    <a:pt x="1907" y="0"/>
                  </a:moveTo>
                  <a:lnTo>
                    <a:pt x="758" y="1920"/>
                  </a:lnTo>
                  <a:lnTo>
                    <a:pt x="0" y="3725"/>
                  </a:lnTo>
                  <a:lnTo>
                    <a:pt x="909" y="6895"/>
                  </a:lnTo>
                  <a:lnTo>
                    <a:pt x="2614" y="6377"/>
                  </a:lnTo>
                  <a:lnTo>
                    <a:pt x="3851" y="8170"/>
                  </a:lnTo>
                  <a:lnTo>
                    <a:pt x="5026" y="5834"/>
                  </a:lnTo>
                  <a:lnTo>
                    <a:pt x="4079" y="4230"/>
                  </a:lnTo>
                  <a:lnTo>
                    <a:pt x="2551" y="3081"/>
                  </a:lnTo>
                  <a:lnTo>
                    <a:pt x="3094" y="1945"/>
                  </a:lnTo>
                  <a:lnTo>
                    <a:pt x="19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218;p80">
              <a:extLst>
                <a:ext uri="{FF2B5EF4-FFF2-40B4-BE49-F238E27FC236}">
                  <a16:creationId xmlns:a16="http://schemas.microsoft.com/office/drawing/2014/main" id="{FC655FD4-D737-4203-B329-BD77EF545896}"/>
                </a:ext>
              </a:extLst>
            </p:cNvPr>
            <p:cNvSpPr/>
            <p:nvPr/>
          </p:nvSpPr>
          <p:spPr>
            <a:xfrm>
              <a:off x="6241950" y="3244650"/>
              <a:ext cx="111475" cy="160375"/>
            </a:xfrm>
            <a:custGeom>
              <a:avLst/>
              <a:gdLst/>
              <a:ahLst/>
              <a:cxnLst/>
              <a:rect l="l" t="t" r="r" b="b"/>
              <a:pathLst>
                <a:path w="4459" h="6415" extrusionOk="0">
                  <a:moveTo>
                    <a:pt x="2248" y="0"/>
                  </a:moveTo>
                  <a:lnTo>
                    <a:pt x="1781" y="1693"/>
                  </a:lnTo>
                  <a:lnTo>
                    <a:pt x="2021" y="3069"/>
                  </a:lnTo>
                  <a:lnTo>
                    <a:pt x="518" y="3965"/>
                  </a:lnTo>
                  <a:lnTo>
                    <a:pt x="1" y="4281"/>
                  </a:lnTo>
                  <a:lnTo>
                    <a:pt x="1377" y="4912"/>
                  </a:lnTo>
                  <a:lnTo>
                    <a:pt x="2842" y="6415"/>
                  </a:lnTo>
                  <a:lnTo>
                    <a:pt x="4458" y="4912"/>
                  </a:lnTo>
                  <a:lnTo>
                    <a:pt x="3271" y="3208"/>
                  </a:lnTo>
                  <a:lnTo>
                    <a:pt x="3650" y="1541"/>
                  </a:lnTo>
                  <a:lnTo>
                    <a:pt x="22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219;p80">
              <a:extLst>
                <a:ext uri="{FF2B5EF4-FFF2-40B4-BE49-F238E27FC236}">
                  <a16:creationId xmlns:a16="http://schemas.microsoft.com/office/drawing/2014/main" id="{01352858-03EA-42DA-A859-326CEBF72820}"/>
                </a:ext>
              </a:extLst>
            </p:cNvPr>
            <p:cNvSpPr/>
            <p:nvPr/>
          </p:nvSpPr>
          <p:spPr>
            <a:xfrm>
              <a:off x="6225225" y="3228550"/>
              <a:ext cx="138600" cy="187525"/>
            </a:xfrm>
            <a:custGeom>
              <a:avLst/>
              <a:gdLst/>
              <a:ahLst/>
              <a:cxnLst/>
              <a:rect l="l" t="t" r="r" b="b"/>
              <a:pathLst>
                <a:path w="5544" h="7501" extrusionOk="0">
                  <a:moveTo>
                    <a:pt x="3082" y="1276"/>
                  </a:moveTo>
                  <a:lnTo>
                    <a:pt x="3978" y="2273"/>
                  </a:lnTo>
                  <a:lnTo>
                    <a:pt x="3612" y="3915"/>
                  </a:lnTo>
                  <a:lnTo>
                    <a:pt x="4723" y="5519"/>
                  </a:lnTo>
                  <a:lnTo>
                    <a:pt x="3523" y="6617"/>
                  </a:lnTo>
                  <a:lnTo>
                    <a:pt x="2286" y="5342"/>
                  </a:lnTo>
                  <a:lnTo>
                    <a:pt x="1339" y="4887"/>
                  </a:lnTo>
                  <a:lnTo>
                    <a:pt x="3044" y="3877"/>
                  </a:lnTo>
                  <a:lnTo>
                    <a:pt x="2791" y="2362"/>
                  </a:lnTo>
                  <a:lnTo>
                    <a:pt x="3082" y="1276"/>
                  </a:lnTo>
                  <a:close/>
                  <a:moveTo>
                    <a:pt x="2766" y="1"/>
                  </a:moveTo>
                  <a:lnTo>
                    <a:pt x="2134" y="2324"/>
                  </a:lnTo>
                  <a:lnTo>
                    <a:pt x="2337" y="3549"/>
                  </a:lnTo>
                  <a:lnTo>
                    <a:pt x="1023" y="4344"/>
                  </a:lnTo>
                  <a:lnTo>
                    <a:pt x="1" y="4976"/>
                  </a:lnTo>
                  <a:lnTo>
                    <a:pt x="1857" y="5822"/>
                  </a:lnTo>
                  <a:lnTo>
                    <a:pt x="3498" y="7501"/>
                  </a:lnTo>
                  <a:lnTo>
                    <a:pt x="5544" y="5607"/>
                  </a:lnTo>
                  <a:lnTo>
                    <a:pt x="4281" y="3776"/>
                  </a:lnTo>
                  <a:lnTo>
                    <a:pt x="4660" y="2084"/>
                  </a:lnTo>
                  <a:lnTo>
                    <a:pt x="27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220;p80">
              <a:extLst>
                <a:ext uri="{FF2B5EF4-FFF2-40B4-BE49-F238E27FC236}">
                  <a16:creationId xmlns:a16="http://schemas.microsoft.com/office/drawing/2014/main" id="{DAE64658-3768-4CC4-8B26-A12E635D57DC}"/>
                </a:ext>
              </a:extLst>
            </p:cNvPr>
            <p:cNvSpPr/>
            <p:nvPr/>
          </p:nvSpPr>
          <p:spPr>
            <a:xfrm>
              <a:off x="6323400" y="2434950"/>
              <a:ext cx="220375" cy="347575"/>
            </a:xfrm>
            <a:custGeom>
              <a:avLst/>
              <a:gdLst/>
              <a:ahLst/>
              <a:cxnLst/>
              <a:rect l="l" t="t" r="r" b="b"/>
              <a:pathLst>
                <a:path w="8815" h="13903" extrusionOk="0">
                  <a:moveTo>
                    <a:pt x="7766" y="0"/>
                  </a:moveTo>
                  <a:lnTo>
                    <a:pt x="6718" y="392"/>
                  </a:lnTo>
                  <a:lnTo>
                    <a:pt x="6301" y="2235"/>
                  </a:lnTo>
                  <a:lnTo>
                    <a:pt x="6150" y="4836"/>
                  </a:lnTo>
                  <a:lnTo>
                    <a:pt x="4433" y="5960"/>
                  </a:lnTo>
                  <a:lnTo>
                    <a:pt x="3877" y="7337"/>
                  </a:lnTo>
                  <a:lnTo>
                    <a:pt x="2248" y="7425"/>
                  </a:lnTo>
                  <a:lnTo>
                    <a:pt x="847" y="9104"/>
                  </a:lnTo>
                  <a:lnTo>
                    <a:pt x="1" y="10367"/>
                  </a:lnTo>
                  <a:lnTo>
                    <a:pt x="1187" y="12640"/>
                  </a:lnTo>
                  <a:lnTo>
                    <a:pt x="1932" y="13903"/>
                  </a:lnTo>
                  <a:lnTo>
                    <a:pt x="2652" y="11478"/>
                  </a:lnTo>
                  <a:lnTo>
                    <a:pt x="2248" y="10304"/>
                  </a:lnTo>
                  <a:lnTo>
                    <a:pt x="4256" y="9799"/>
                  </a:lnTo>
                  <a:lnTo>
                    <a:pt x="6011" y="9799"/>
                  </a:lnTo>
                  <a:lnTo>
                    <a:pt x="8814" y="7576"/>
                  </a:lnTo>
                  <a:lnTo>
                    <a:pt x="8499" y="4660"/>
                  </a:lnTo>
                  <a:lnTo>
                    <a:pt x="8814" y="2639"/>
                  </a:lnTo>
                  <a:lnTo>
                    <a:pt x="77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221;p80">
              <a:extLst>
                <a:ext uri="{FF2B5EF4-FFF2-40B4-BE49-F238E27FC236}">
                  <a16:creationId xmlns:a16="http://schemas.microsoft.com/office/drawing/2014/main" id="{04C2CC8D-17D6-46DA-8684-AC13978FB325}"/>
                </a:ext>
              </a:extLst>
            </p:cNvPr>
            <p:cNvSpPr/>
            <p:nvPr/>
          </p:nvSpPr>
          <p:spPr>
            <a:xfrm>
              <a:off x="6314250" y="2424850"/>
              <a:ext cx="238050" cy="377575"/>
            </a:xfrm>
            <a:custGeom>
              <a:avLst/>
              <a:gdLst/>
              <a:ahLst/>
              <a:cxnLst/>
              <a:rect l="l" t="t" r="r" b="b"/>
              <a:pathLst>
                <a:path w="9522" h="15103" extrusionOk="0">
                  <a:moveTo>
                    <a:pt x="7955" y="808"/>
                  </a:moveTo>
                  <a:lnTo>
                    <a:pt x="8852" y="3069"/>
                  </a:lnTo>
                  <a:lnTo>
                    <a:pt x="8536" y="5051"/>
                  </a:lnTo>
                  <a:lnTo>
                    <a:pt x="8852" y="7842"/>
                  </a:lnTo>
                  <a:lnTo>
                    <a:pt x="6263" y="9887"/>
                  </a:lnTo>
                  <a:lnTo>
                    <a:pt x="4622" y="9887"/>
                  </a:lnTo>
                  <a:lnTo>
                    <a:pt x="2210" y="10493"/>
                  </a:lnTo>
                  <a:lnTo>
                    <a:pt x="2690" y="11895"/>
                  </a:lnTo>
                  <a:lnTo>
                    <a:pt x="2197" y="13536"/>
                  </a:lnTo>
                  <a:lnTo>
                    <a:pt x="1844" y="12905"/>
                  </a:lnTo>
                  <a:lnTo>
                    <a:pt x="733" y="10784"/>
                  </a:lnTo>
                  <a:lnTo>
                    <a:pt x="1478" y="9710"/>
                  </a:lnTo>
                  <a:lnTo>
                    <a:pt x="2778" y="8132"/>
                  </a:lnTo>
                  <a:lnTo>
                    <a:pt x="4470" y="8044"/>
                  </a:lnTo>
                  <a:lnTo>
                    <a:pt x="5064" y="6579"/>
                  </a:lnTo>
                  <a:lnTo>
                    <a:pt x="6819" y="5417"/>
                  </a:lnTo>
                  <a:lnTo>
                    <a:pt x="6983" y="2715"/>
                  </a:lnTo>
                  <a:lnTo>
                    <a:pt x="7349" y="1036"/>
                  </a:lnTo>
                  <a:lnTo>
                    <a:pt x="7955" y="808"/>
                  </a:lnTo>
                  <a:close/>
                  <a:moveTo>
                    <a:pt x="8309" y="0"/>
                  </a:moveTo>
                  <a:lnTo>
                    <a:pt x="6806" y="556"/>
                  </a:lnTo>
                  <a:lnTo>
                    <a:pt x="6364" y="2627"/>
                  </a:lnTo>
                  <a:lnTo>
                    <a:pt x="6200" y="5064"/>
                  </a:lnTo>
                  <a:lnTo>
                    <a:pt x="4546" y="6162"/>
                  </a:lnTo>
                  <a:lnTo>
                    <a:pt x="4028" y="7450"/>
                  </a:lnTo>
                  <a:lnTo>
                    <a:pt x="2463" y="7526"/>
                  </a:lnTo>
                  <a:lnTo>
                    <a:pt x="973" y="9319"/>
                  </a:lnTo>
                  <a:lnTo>
                    <a:pt x="0" y="10758"/>
                  </a:lnTo>
                  <a:lnTo>
                    <a:pt x="1276" y="13208"/>
                  </a:lnTo>
                  <a:lnTo>
                    <a:pt x="2387" y="15102"/>
                  </a:lnTo>
                  <a:lnTo>
                    <a:pt x="3347" y="11870"/>
                  </a:lnTo>
                  <a:lnTo>
                    <a:pt x="3031" y="10923"/>
                  </a:lnTo>
                  <a:lnTo>
                    <a:pt x="4660" y="10506"/>
                  </a:lnTo>
                  <a:lnTo>
                    <a:pt x="6491" y="10506"/>
                  </a:lnTo>
                  <a:lnTo>
                    <a:pt x="9521" y="8119"/>
                  </a:lnTo>
                  <a:lnTo>
                    <a:pt x="9180" y="5076"/>
                  </a:lnTo>
                  <a:lnTo>
                    <a:pt x="9509" y="3005"/>
                  </a:lnTo>
                  <a:lnTo>
                    <a:pt x="83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222;p80">
              <a:extLst>
                <a:ext uri="{FF2B5EF4-FFF2-40B4-BE49-F238E27FC236}">
                  <a16:creationId xmlns:a16="http://schemas.microsoft.com/office/drawing/2014/main" id="{B584B8CA-E832-40E8-A044-446E47F2083D}"/>
                </a:ext>
              </a:extLst>
            </p:cNvPr>
            <p:cNvSpPr/>
            <p:nvPr/>
          </p:nvSpPr>
          <p:spPr>
            <a:xfrm>
              <a:off x="6470500" y="2285950"/>
              <a:ext cx="89675" cy="141450"/>
            </a:xfrm>
            <a:custGeom>
              <a:avLst/>
              <a:gdLst/>
              <a:ahLst/>
              <a:cxnLst/>
              <a:rect l="l" t="t" r="r" b="b"/>
              <a:pathLst>
                <a:path w="3587" h="5658" extrusionOk="0">
                  <a:moveTo>
                    <a:pt x="266" y="0"/>
                  </a:moveTo>
                  <a:lnTo>
                    <a:pt x="1" y="897"/>
                  </a:lnTo>
                  <a:lnTo>
                    <a:pt x="380" y="2677"/>
                  </a:lnTo>
                  <a:lnTo>
                    <a:pt x="76" y="3940"/>
                  </a:lnTo>
                  <a:lnTo>
                    <a:pt x="342" y="5657"/>
                  </a:lnTo>
                  <a:lnTo>
                    <a:pt x="2021" y="5657"/>
                  </a:lnTo>
                  <a:lnTo>
                    <a:pt x="1554" y="3801"/>
                  </a:lnTo>
                  <a:lnTo>
                    <a:pt x="1554" y="3801"/>
                  </a:lnTo>
                  <a:lnTo>
                    <a:pt x="2943" y="4420"/>
                  </a:lnTo>
                  <a:lnTo>
                    <a:pt x="3587" y="2677"/>
                  </a:lnTo>
                  <a:lnTo>
                    <a:pt x="3587" y="1566"/>
                  </a:lnTo>
                  <a:lnTo>
                    <a:pt x="1832" y="821"/>
                  </a:lnTo>
                  <a:lnTo>
                    <a:pt x="2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223;p80">
              <a:extLst>
                <a:ext uri="{FF2B5EF4-FFF2-40B4-BE49-F238E27FC236}">
                  <a16:creationId xmlns:a16="http://schemas.microsoft.com/office/drawing/2014/main" id="{BF532763-F9D6-4099-B87D-F0879E1CF3CC}"/>
                </a:ext>
              </a:extLst>
            </p:cNvPr>
            <p:cNvSpPr/>
            <p:nvPr/>
          </p:nvSpPr>
          <p:spPr>
            <a:xfrm>
              <a:off x="6462300" y="2274900"/>
              <a:ext cx="105775" cy="160375"/>
            </a:xfrm>
            <a:custGeom>
              <a:avLst/>
              <a:gdLst/>
              <a:ahLst/>
              <a:cxnLst/>
              <a:rect l="l" t="t" r="r" b="b"/>
              <a:pathLst>
                <a:path w="4231" h="6415" extrusionOk="0">
                  <a:moveTo>
                    <a:pt x="783" y="897"/>
                  </a:moveTo>
                  <a:lnTo>
                    <a:pt x="2033" y="1541"/>
                  </a:lnTo>
                  <a:lnTo>
                    <a:pt x="3599" y="2210"/>
                  </a:lnTo>
                  <a:lnTo>
                    <a:pt x="3599" y="3069"/>
                  </a:lnTo>
                  <a:lnTo>
                    <a:pt x="3094" y="4432"/>
                  </a:lnTo>
                  <a:lnTo>
                    <a:pt x="1427" y="3700"/>
                  </a:lnTo>
                  <a:lnTo>
                    <a:pt x="1945" y="5784"/>
                  </a:lnTo>
                  <a:lnTo>
                    <a:pt x="935" y="5784"/>
                  </a:lnTo>
                  <a:lnTo>
                    <a:pt x="733" y="4395"/>
                  </a:lnTo>
                  <a:lnTo>
                    <a:pt x="1036" y="3119"/>
                  </a:lnTo>
                  <a:lnTo>
                    <a:pt x="657" y="1352"/>
                  </a:lnTo>
                  <a:lnTo>
                    <a:pt x="783" y="897"/>
                  </a:lnTo>
                  <a:close/>
                  <a:moveTo>
                    <a:pt x="392" y="0"/>
                  </a:moveTo>
                  <a:lnTo>
                    <a:pt x="0" y="1326"/>
                  </a:lnTo>
                  <a:lnTo>
                    <a:pt x="379" y="3119"/>
                  </a:lnTo>
                  <a:lnTo>
                    <a:pt x="89" y="4369"/>
                  </a:lnTo>
                  <a:lnTo>
                    <a:pt x="404" y="6415"/>
                  </a:lnTo>
                  <a:lnTo>
                    <a:pt x="2753" y="6415"/>
                  </a:lnTo>
                  <a:lnTo>
                    <a:pt x="2336" y="4799"/>
                  </a:lnTo>
                  <a:lnTo>
                    <a:pt x="2336" y="4799"/>
                  </a:lnTo>
                  <a:lnTo>
                    <a:pt x="3448" y="5291"/>
                  </a:lnTo>
                  <a:lnTo>
                    <a:pt x="4205" y="3233"/>
                  </a:lnTo>
                  <a:lnTo>
                    <a:pt x="4230" y="1793"/>
                  </a:lnTo>
                  <a:lnTo>
                    <a:pt x="2299" y="985"/>
                  </a:lnTo>
                  <a:lnTo>
                    <a:pt x="3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224;p80">
              <a:extLst>
                <a:ext uri="{FF2B5EF4-FFF2-40B4-BE49-F238E27FC236}">
                  <a16:creationId xmlns:a16="http://schemas.microsoft.com/office/drawing/2014/main" id="{96D6FABF-79FE-46B7-982F-EFC19B0229AD}"/>
                </a:ext>
              </a:extLst>
            </p:cNvPr>
            <p:cNvSpPr/>
            <p:nvPr/>
          </p:nvSpPr>
          <p:spPr>
            <a:xfrm>
              <a:off x="6378950" y="1950375"/>
              <a:ext cx="126300" cy="303725"/>
            </a:xfrm>
            <a:custGeom>
              <a:avLst/>
              <a:gdLst/>
              <a:ahLst/>
              <a:cxnLst/>
              <a:rect l="l" t="t" r="r" b="b"/>
              <a:pathLst>
                <a:path w="5052" h="12149" extrusionOk="0">
                  <a:moveTo>
                    <a:pt x="708" y="1"/>
                  </a:moveTo>
                  <a:lnTo>
                    <a:pt x="1" y="1365"/>
                  </a:lnTo>
                  <a:lnTo>
                    <a:pt x="1428" y="5456"/>
                  </a:lnTo>
                  <a:lnTo>
                    <a:pt x="2211" y="7021"/>
                  </a:lnTo>
                  <a:lnTo>
                    <a:pt x="2211" y="8676"/>
                  </a:lnTo>
                  <a:lnTo>
                    <a:pt x="3271" y="12148"/>
                  </a:lnTo>
                  <a:lnTo>
                    <a:pt x="5052" y="12148"/>
                  </a:lnTo>
                  <a:lnTo>
                    <a:pt x="4168" y="8878"/>
                  </a:lnTo>
                  <a:lnTo>
                    <a:pt x="5052" y="8398"/>
                  </a:lnTo>
                  <a:lnTo>
                    <a:pt x="3360" y="5317"/>
                  </a:lnTo>
                  <a:lnTo>
                    <a:pt x="2185" y="2198"/>
                  </a:lnTo>
                  <a:lnTo>
                    <a:pt x="7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225;p80">
              <a:extLst>
                <a:ext uri="{FF2B5EF4-FFF2-40B4-BE49-F238E27FC236}">
                  <a16:creationId xmlns:a16="http://schemas.microsoft.com/office/drawing/2014/main" id="{C082B97B-6DA9-4AB3-96C9-CFE962C36E7C}"/>
                </a:ext>
              </a:extLst>
            </p:cNvPr>
            <p:cNvSpPr/>
            <p:nvPr/>
          </p:nvSpPr>
          <p:spPr>
            <a:xfrm>
              <a:off x="6370425" y="1934925"/>
              <a:ext cx="145575" cy="327050"/>
            </a:xfrm>
            <a:custGeom>
              <a:avLst/>
              <a:gdLst/>
              <a:ahLst/>
              <a:cxnLst/>
              <a:rect l="l" t="t" r="r" b="b"/>
              <a:pathLst>
                <a:path w="5823" h="13082" extrusionOk="0">
                  <a:moveTo>
                    <a:pt x="1074" y="1238"/>
                  </a:moveTo>
                  <a:lnTo>
                    <a:pt x="2249" y="2968"/>
                  </a:lnTo>
                  <a:lnTo>
                    <a:pt x="3423" y="6086"/>
                  </a:lnTo>
                  <a:lnTo>
                    <a:pt x="4963" y="8890"/>
                  </a:lnTo>
                  <a:lnTo>
                    <a:pt x="4143" y="9344"/>
                  </a:lnTo>
                  <a:lnTo>
                    <a:pt x="4976" y="12450"/>
                  </a:lnTo>
                  <a:lnTo>
                    <a:pt x="3852" y="12450"/>
                  </a:lnTo>
                  <a:lnTo>
                    <a:pt x="2867" y="9243"/>
                  </a:lnTo>
                  <a:lnTo>
                    <a:pt x="2867" y="7564"/>
                  </a:lnTo>
                  <a:lnTo>
                    <a:pt x="2072" y="5960"/>
                  </a:lnTo>
                  <a:lnTo>
                    <a:pt x="683" y="2008"/>
                  </a:lnTo>
                  <a:lnTo>
                    <a:pt x="1074" y="1238"/>
                  </a:lnTo>
                  <a:close/>
                  <a:moveTo>
                    <a:pt x="998" y="0"/>
                  </a:moveTo>
                  <a:lnTo>
                    <a:pt x="1" y="1957"/>
                  </a:lnTo>
                  <a:lnTo>
                    <a:pt x="1491" y="6213"/>
                  </a:lnTo>
                  <a:lnTo>
                    <a:pt x="2236" y="7715"/>
                  </a:lnTo>
                  <a:lnTo>
                    <a:pt x="2236" y="9294"/>
                  </a:lnTo>
                  <a:lnTo>
                    <a:pt x="3385" y="13082"/>
                  </a:lnTo>
                  <a:lnTo>
                    <a:pt x="5797" y="13082"/>
                  </a:lnTo>
                  <a:lnTo>
                    <a:pt x="4875" y="9660"/>
                  </a:lnTo>
                  <a:lnTo>
                    <a:pt x="5822" y="9142"/>
                  </a:lnTo>
                  <a:lnTo>
                    <a:pt x="3991" y="5834"/>
                  </a:lnTo>
                  <a:lnTo>
                    <a:pt x="2829" y="2715"/>
                  </a:lnTo>
                  <a:lnTo>
                    <a:pt x="9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226;p80">
              <a:extLst>
                <a:ext uri="{FF2B5EF4-FFF2-40B4-BE49-F238E27FC236}">
                  <a16:creationId xmlns:a16="http://schemas.microsoft.com/office/drawing/2014/main" id="{29078DA4-80ED-4431-ABF7-8B9991A50593}"/>
                </a:ext>
              </a:extLst>
            </p:cNvPr>
            <p:cNvSpPr/>
            <p:nvPr/>
          </p:nvSpPr>
          <p:spPr>
            <a:xfrm>
              <a:off x="5626075" y="893825"/>
              <a:ext cx="145875" cy="113350"/>
            </a:xfrm>
            <a:custGeom>
              <a:avLst/>
              <a:gdLst/>
              <a:ahLst/>
              <a:cxnLst/>
              <a:rect l="l" t="t" r="r" b="b"/>
              <a:pathLst>
                <a:path w="5835" h="4534" extrusionOk="0">
                  <a:moveTo>
                    <a:pt x="4142" y="0"/>
                  </a:moveTo>
                  <a:lnTo>
                    <a:pt x="2362" y="796"/>
                  </a:lnTo>
                  <a:lnTo>
                    <a:pt x="480" y="796"/>
                  </a:lnTo>
                  <a:lnTo>
                    <a:pt x="0" y="2425"/>
                  </a:lnTo>
                  <a:lnTo>
                    <a:pt x="2362" y="4533"/>
                  </a:lnTo>
                  <a:lnTo>
                    <a:pt x="4458" y="3334"/>
                  </a:lnTo>
                  <a:lnTo>
                    <a:pt x="5834" y="2273"/>
                  </a:lnTo>
                  <a:lnTo>
                    <a:pt x="5834" y="480"/>
                  </a:lnTo>
                  <a:lnTo>
                    <a:pt x="41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227;p80">
              <a:extLst>
                <a:ext uri="{FF2B5EF4-FFF2-40B4-BE49-F238E27FC236}">
                  <a16:creationId xmlns:a16="http://schemas.microsoft.com/office/drawing/2014/main" id="{9ED9228D-E805-4D86-837D-F9D23C9EDC5B}"/>
                </a:ext>
              </a:extLst>
            </p:cNvPr>
            <p:cNvSpPr/>
            <p:nvPr/>
          </p:nvSpPr>
          <p:spPr>
            <a:xfrm>
              <a:off x="5617225" y="885625"/>
              <a:ext cx="162600" cy="131025"/>
            </a:xfrm>
            <a:custGeom>
              <a:avLst/>
              <a:gdLst/>
              <a:ahLst/>
              <a:cxnLst/>
              <a:rect l="l" t="t" r="r" b="b"/>
              <a:pathLst>
                <a:path w="6504" h="5241" extrusionOk="0">
                  <a:moveTo>
                    <a:pt x="4521" y="657"/>
                  </a:moveTo>
                  <a:lnTo>
                    <a:pt x="5872" y="1048"/>
                  </a:lnTo>
                  <a:lnTo>
                    <a:pt x="5872" y="2437"/>
                  </a:lnTo>
                  <a:lnTo>
                    <a:pt x="4660" y="3371"/>
                  </a:lnTo>
                  <a:lnTo>
                    <a:pt x="2766" y="4470"/>
                  </a:lnTo>
                  <a:lnTo>
                    <a:pt x="708" y="2652"/>
                  </a:lnTo>
                  <a:lnTo>
                    <a:pt x="1074" y="1452"/>
                  </a:lnTo>
                  <a:lnTo>
                    <a:pt x="2728" y="1452"/>
                  </a:lnTo>
                  <a:lnTo>
                    <a:pt x="4521" y="657"/>
                  </a:lnTo>
                  <a:close/>
                  <a:moveTo>
                    <a:pt x="4471" y="0"/>
                  </a:moveTo>
                  <a:lnTo>
                    <a:pt x="2653" y="821"/>
                  </a:lnTo>
                  <a:lnTo>
                    <a:pt x="607" y="821"/>
                  </a:lnTo>
                  <a:lnTo>
                    <a:pt x="1" y="2854"/>
                  </a:lnTo>
                  <a:lnTo>
                    <a:pt x="2678" y="5240"/>
                  </a:lnTo>
                  <a:lnTo>
                    <a:pt x="5001" y="3902"/>
                  </a:lnTo>
                  <a:lnTo>
                    <a:pt x="6504" y="2753"/>
                  </a:lnTo>
                  <a:lnTo>
                    <a:pt x="6504" y="581"/>
                  </a:lnTo>
                  <a:lnTo>
                    <a:pt x="44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228;p80">
              <a:extLst>
                <a:ext uri="{FF2B5EF4-FFF2-40B4-BE49-F238E27FC236}">
                  <a16:creationId xmlns:a16="http://schemas.microsoft.com/office/drawing/2014/main" id="{C41F3DF7-DEC5-49AA-A761-2D922A240F7F}"/>
                </a:ext>
              </a:extLst>
            </p:cNvPr>
            <p:cNvSpPr/>
            <p:nvPr/>
          </p:nvSpPr>
          <p:spPr>
            <a:xfrm>
              <a:off x="5828725" y="897925"/>
              <a:ext cx="80850" cy="36650"/>
            </a:xfrm>
            <a:custGeom>
              <a:avLst/>
              <a:gdLst/>
              <a:ahLst/>
              <a:cxnLst/>
              <a:rect l="l" t="t" r="r" b="b"/>
              <a:pathLst>
                <a:path w="3234" h="1466" extrusionOk="0">
                  <a:moveTo>
                    <a:pt x="1" y="1"/>
                  </a:moveTo>
                  <a:lnTo>
                    <a:pt x="885" y="1465"/>
                  </a:lnTo>
                  <a:lnTo>
                    <a:pt x="3233" y="733"/>
                  </a:lnTo>
                  <a:lnTo>
                    <a:pt x="23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229;p80">
              <a:extLst>
                <a:ext uri="{FF2B5EF4-FFF2-40B4-BE49-F238E27FC236}">
                  <a16:creationId xmlns:a16="http://schemas.microsoft.com/office/drawing/2014/main" id="{BFED4642-04CA-49B3-B90D-43B5B0ADE2AC}"/>
                </a:ext>
              </a:extLst>
            </p:cNvPr>
            <p:cNvSpPr/>
            <p:nvPr/>
          </p:nvSpPr>
          <p:spPr>
            <a:xfrm>
              <a:off x="5814525" y="890350"/>
              <a:ext cx="111475" cy="53700"/>
            </a:xfrm>
            <a:custGeom>
              <a:avLst/>
              <a:gdLst/>
              <a:ahLst/>
              <a:cxnLst/>
              <a:rect l="l" t="t" r="r" b="b"/>
              <a:pathLst>
                <a:path w="4459" h="2148" extrusionOk="0">
                  <a:moveTo>
                    <a:pt x="2804" y="632"/>
                  </a:moveTo>
                  <a:lnTo>
                    <a:pt x="3157" y="922"/>
                  </a:lnTo>
                  <a:lnTo>
                    <a:pt x="1604" y="1402"/>
                  </a:lnTo>
                  <a:lnTo>
                    <a:pt x="1125" y="632"/>
                  </a:lnTo>
                  <a:close/>
                  <a:moveTo>
                    <a:pt x="1" y="0"/>
                  </a:moveTo>
                  <a:lnTo>
                    <a:pt x="1314" y="2147"/>
                  </a:lnTo>
                  <a:lnTo>
                    <a:pt x="4458" y="1175"/>
                  </a:lnTo>
                  <a:lnTo>
                    <a:pt x="30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230;p80">
              <a:extLst>
                <a:ext uri="{FF2B5EF4-FFF2-40B4-BE49-F238E27FC236}">
                  <a16:creationId xmlns:a16="http://schemas.microsoft.com/office/drawing/2014/main" id="{259B709E-37A6-4FE0-B39E-FF621E3328D0}"/>
                </a:ext>
              </a:extLst>
            </p:cNvPr>
            <p:cNvSpPr/>
            <p:nvPr/>
          </p:nvSpPr>
          <p:spPr>
            <a:xfrm>
              <a:off x="5765925" y="1013475"/>
              <a:ext cx="80825" cy="48625"/>
            </a:xfrm>
            <a:custGeom>
              <a:avLst/>
              <a:gdLst/>
              <a:ahLst/>
              <a:cxnLst/>
              <a:rect l="l" t="t" r="r" b="b"/>
              <a:pathLst>
                <a:path w="3233" h="1945" extrusionOk="0">
                  <a:moveTo>
                    <a:pt x="0" y="0"/>
                  </a:moveTo>
                  <a:lnTo>
                    <a:pt x="871" y="1945"/>
                  </a:lnTo>
                  <a:lnTo>
                    <a:pt x="3233" y="972"/>
                  </a:lnTo>
                  <a:lnTo>
                    <a:pt x="1616" y="16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231;p80">
              <a:extLst>
                <a:ext uri="{FF2B5EF4-FFF2-40B4-BE49-F238E27FC236}">
                  <a16:creationId xmlns:a16="http://schemas.microsoft.com/office/drawing/2014/main" id="{D962B047-61C9-4EEA-8DAF-C759B20A5EB5}"/>
                </a:ext>
              </a:extLst>
            </p:cNvPr>
            <p:cNvSpPr/>
            <p:nvPr/>
          </p:nvSpPr>
          <p:spPr>
            <a:xfrm>
              <a:off x="5752975" y="1004300"/>
              <a:ext cx="113025" cy="68225"/>
            </a:xfrm>
            <a:custGeom>
              <a:avLst/>
              <a:gdLst/>
              <a:ahLst/>
              <a:cxnLst/>
              <a:rect l="l" t="t" r="r" b="b"/>
              <a:pathLst>
                <a:path w="4521" h="2729" extrusionOk="0">
                  <a:moveTo>
                    <a:pt x="1023" y="733"/>
                  </a:moveTo>
                  <a:lnTo>
                    <a:pt x="2046" y="847"/>
                  </a:lnTo>
                  <a:lnTo>
                    <a:pt x="2993" y="1314"/>
                  </a:lnTo>
                  <a:lnTo>
                    <a:pt x="1554" y="1908"/>
                  </a:lnTo>
                  <a:lnTo>
                    <a:pt x="1023" y="733"/>
                  </a:lnTo>
                  <a:close/>
                  <a:moveTo>
                    <a:pt x="0" y="1"/>
                  </a:moveTo>
                  <a:lnTo>
                    <a:pt x="1225" y="2728"/>
                  </a:lnTo>
                  <a:lnTo>
                    <a:pt x="4521" y="1365"/>
                  </a:lnTo>
                  <a:lnTo>
                    <a:pt x="2273" y="253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232;p80">
              <a:extLst>
                <a:ext uri="{FF2B5EF4-FFF2-40B4-BE49-F238E27FC236}">
                  <a16:creationId xmlns:a16="http://schemas.microsoft.com/office/drawing/2014/main" id="{AF1EB7E9-C2F6-4FF5-9E9C-5DF7E86898DF}"/>
                </a:ext>
              </a:extLst>
            </p:cNvPr>
            <p:cNvSpPr/>
            <p:nvPr/>
          </p:nvSpPr>
          <p:spPr>
            <a:xfrm>
              <a:off x="4952100" y="890350"/>
              <a:ext cx="78950" cy="112725"/>
            </a:xfrm>
            <a:custGeom>
              <a:avLst/>
              <a:gdLst/>
              <a:ahLst/>
              <a:cxnLst/>
              <a:rect l="l" t="t" r="r" b="b"/>
              <a:pathLst>
                <a:path w="3158" h="4509" extrusionOk="0">
                  <a:moveTo>
                    <a:pt x="1" y="0"/>
                  </a:moveTo>
                  <a:lnTo>
                    <a:pt x="1" y="1882"/>
                  </a:lnTo>
                  <a:lnTo>
                    <a:pt x="960" y="4508"/>
                  </a:lnTo>
                  <a:lnTo>
                    <a:pt x="3157" y="2576"/>
                  </a:lnTo>
                  <a:lnTo>
                    <a:pt x="3157" y="125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233;p80">
              <a:extLst>
                <a:ext uri="{FF2B5EF4-FFF2-40B4-BE49-F238E27FC236}">
                  <a16:creationId xmlns:a16="http://schemas.microsoft.com/office/drawing/2014/main" id="{FAC8FDAC-1328-4D2B-9D1C-FB0B31A6F437}"/>
                </a:ext>
              </a:extLst>
            </p:cNvPr>
            <p:cNvSpPr/>
            <p:nvPr/>
          </p:nvSpPr>
          <p:spPr>
            <a:xfrm>
              <a:off x="4944200" y="878675"/>
              <a:ext cx="94750" cy="137975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620" y="922"/>
                  </a:moveTo>
                  <a:lnTo>
                    <a:pt x="3145" y="1932"/>
                  </a:lnTo>
                  <a:lnTo>
                    <a:pt x="3145" y="2892"/>
                  </a:lnTo>
                  <a:lnTo>
                    <a:pt x="1415" y="4432"/>
                  </a:lnTo>
                  <a:lnTo>
                    <a:pt x="632" y="2298"/>
                  </a:lnTo>
                  <a:lnTo>
                    <a:pt x="620" y="922"/>
                  </a:lnTo>
                  <a:close/>
                  <a:moveTo>
                    <a:pt x="1" y="0"/>
                  </a:moveTo>
                  <a:lnTo>
                    <a:pt x="1" y="2349"/>
                  </a:lnTo>
                  <a:lnTo>
                    <a:pt x="1137" y="5518"/>
                  </a:lnTo>
                  <a:lnTo>
                    <a:pt x="3789" y="3182"/>
                  </a:lnTo>
                  <a:lnTo>
                    <a:pt x="3789" y="15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234;p80">
              <a:extLst>
                <a:ext uri="{FF2B5EF4-FFF2-40B4-BE49-F238E27FC236}">
                  <a16:creationId xmlns:a16="http://schemas.microsoft.com/office/drawing/2014/main" id="{039C8B4E-AE97-4037-A182-79F429B869C4}"/>
                </a:ext>
              </a:extLst>
            </p:cNvPr>
            <p:cNvSpPr/>
            <p:nvPr/>
          </p:nvSpPr>
          <p:spPr>
            <a:xfrm>
              <a:off x="4770275" y="799125"/>
              <a:ext cx="164800" cy="161950"/>
            </a:xfrm>
            <a:custGeom>
              <a:avLst/>
              <a:gdLst/>
              <a:ahLst/>
              <a:cxnLst/>
              <a:rect l="l" t="t" r="r" b="b"/>
              <a:pathLst>
                <a:path w="6592" h="6478" extrusionOk="0">
                  <a:moveTo>
                    <a:pt x="1049" y="0"/>
                  </a:moveTo>
                  <a:lnTo>
                    <a:pt x="0" y="1856"/>
                  </a:lnTo>
                  <a:lnTo>
                    <a:pt x="948" y="4546"/>
                  </a:lnTo>
                  <a:lnTo>
                    <a:pt x="2539" y="6478"/>
                  </a:lnTo>
                  <a:lnTo>
                    <a:pt x="5064" y="6478"/>
                  </a:lnTo>
                  <a:lnTo>
                    <a:pt x="6592" y="6213"/>
                  </a:lnTo>
                  <a:lnTo>
                    <a:pt x="5695" y="3801"/>
                  </a:lnTo>
                  <a:lnTo>
                    <a:pt x="3296" y="2500"/>
                  </a:lnTo>
                  <a:lnTo>
                    <a:pt x="1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235;p80">
              <a:extLst>
                <a:ext uri="{FF2B5EF4-FFF2-40B4-BE49-F238E27FC236}">
                  <a16:creationId xmlns:a16="http://schemas.microsoft.com/office/drawing/2014/main" id="{C8D073A5-9EF8-4098-BFE4-59E8206ED13D}"/>
                </a:ext>
              </a:extLst>
            </p:cNvPr>
            <p:cNvSpPr/>
            <p:nvPr/>
          </p:nvSpPr>
          <p:spPr>
            <a:xfrm>
              <a:off x="4761750" y="785550"/>
              <a:ext cx="184075" cy="183425"/>
            </a:xfrm>
            <a:custGeom>
              <a:avLst/>
              <a:gdLst/>
              <a:ahLst/>
              <a:cxnLst/>
              <a:rect l="l" t="t" r="r" b="b"/>
              <a:pathLst>
                <a:path w="7363" h="7337" extrusionOk="0">
                  <a:moveTo>
                    <a:pt x="1453" y="1074"/>
                  </a:moveTo>
                  <a:lnTo>
                    <a:pt x="3410" y="3245"/>
                  </a:lnTo>
                  <a:lnTo>
                    <a:pt x="5784" y="4559"/>
                  </a:lnTo>
                  <a:lnTo>
                    <a:pt x="6503" y="6516"/>
                  </a:lnTo>
                  <a:lnTo>
                    <a:pt x="5405" y="6705"/>
                  </a:lnTo>
                  <a:lnTo>
                    <a:pt x="3031" y="6705"/>
                  </a:lnTo>
                  <a:lnTo>
                    <a:pt x="1566" y="4937"/>
                  </a:lnTo>
                  <a:lnTo>
                    <a:pt x="695" y="2425"/>
                  </a:lnTo>
                  <a:lnTo>
                    <a:pt x="1453" y="1074"/>
                  </a:lnTo>
                  <a:close/>
                  <a:moveTo>
                    <a:pt x="1326" y="0"/>
                  </a:moveTo>
                  <a:lnTo>
                    <a:pt x="1" y="2374"/>
                  </a:lnTo>
                  <a:lnTo>
                    <a:pt x="985" y="5203"/>
                  </a:lnTo>
                  <a:lnTo>
                    <a:pt x="2728" y="7337"/>
                  </a:lnTo>
                  <a:lnTo>
                    <a:pt x="5468" y="7337"/>
                  </a:lnTo>
                  <a:lnTo>
                    <a:pt x="7362" y="7008"/>
                  </a:lnTo>
                  <a:lnTo>
                    <a:pt x="6289" y="4129"/>
                  </a:lnTo>
                  <a:lnTo>
                    <a:pt x="3839" y="2791"/>
                  </a:lnTo>
                  <a:lnTo>
                    <a:pt x="13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236;p80">
              <a:extLst>
                <a:ext uri="{FF2B5EF4-FFF2-40B4-BE49-F238E27FC236}">
                  <a16:creationId xmlns:a16="http://schemas.microsoft.com/office/drawing/2014/main" id="{1A92D925-C2A5-4F3B-8618-8EAE482575BD}"/>
                </a:ext>
              </a:extLst>
            </p:cNvPr>
            <p:cNvSpPr/>
            <p:nvPr/>
          </p:nvSpPr>
          <p:spPr>
            <a:xfrm>
              <a:off x="4392100" y="1174150"/>
              <a:ext cx="165750" cy="386075"/>
            </a:xfrm>
            <a:custGeom>
              <a:avLst/>
              <a:gdLst/>
              <a:ahLst/>
              <a:cxnLst/>
              <a:rect l="l" t="t" r="r" b="b"/>
              <a:pathLst>
                <a:path w="6630" h="15443" extrusionOk="0">
                  <a:moveTo>
                    <a:pt x="6629" y="0"/>
                  </a:moveTo>
                  <a:lnTo>
                    <a:pt x="4521" y="1036"/>
                  </a:lnTo>
                  <a:lnTo>
                    <a:pt x="2261" y="3056"/>
                  </a:lnTo>
                  <a:lnTo>
                    <a:pt x="0" y="6301"/>
                  </a:lnTo>
                  <a:lnTo>
                    <a:pt x="354" y="10594"/>
                  </a:lnTo>
                  <a:lnTo>
                    <a:pt x="51" y="12652"/>
                  </a:lnTo>
                  <a:lnTo>
                    <a:pt x="1288" y="15443"/>
                  </a:lnTo>
                  <a:lnTo>
                    <a:pt x="4357" y="15443"/>
                  </a:lnTo>
                  <a:lnTo>
                    <a:pt x="2425" y="11731"/>
                  </a:lnTo>
                  <a:lnTo>
                    <a:pt x="2955" y="7033"/>
                  </a:lnTo>
                  <a:lnTo>
                    <a:pt x="4634" y="4154"/>
                  </a:lnTo>
                  <a:lnTo>
                    <a:pt x="6629" y="1844"/>
                  </a:lnTo>
                  <a:lnTo>
                    <a:pt x="66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237;p80">
              <a:extLst>
                <a:ext uri="{FF2B5EF4-FFF2-40B4-BE49-F238E27FC236}">
                  <a16:creationId xmlns:a16="http://schemas.microsoft.com/office/drawing/2014/main" id="{6B7592F5-38A7-4EAE-B2A4-74144A51CE77}"/>
                </a:ext>
              </a:extLst>
            </p:cNvPr>
            <p:cNvSpPr/>
            <p:nvPr/>
          </p:nvSpPr>
          <p:spPr>
            <a:xfrm>
              <a:off x="4383875" y="1161200"/>
              <a:ext cx="181875" cy="406925"/>
            </a:xfrm>
            <a:custGeom>
              <a:avLst/>
              <a:gdLst/>
              <a:ahLst/>
              <a:cxnLst/>
              <a:rect l="l" t="t" r="r" b="b"/>
              <a:pathLst>
                <a:path w="7275" h="16277" extrusionOk="0">
                  <a:moveTo>
                    <a:pt x="6643" y="1023"/>
                  </a:moveTo>
                  <a:lnTo>
                    <a:pt x="6643" y="2248"/>
                  </a:lnTo>
                  <a:lnTo>
                    <a:pt x="4686" y="4508"/>
                  </a:lnTo>
                  <a:lnTo>
                    <a:pt x="3006" y="7387"/>
                  </a:lnTo>
                  <a:lnTo>
                    <a:pt x="2425" y="12299"/>
                  </a:lnTo>
                  <a:lnTo>
                    <a:pt x="4168" y="15645"/>
                  </a:lnTo>
                  <a:lnTo>
                    <a:pt x="1819" y="15645"/>
                  </a:lnTo>
                  <a:lnTo>
                    <a:pt x="708" y="13120"/>
                  </a:lnTo>
                  <a:lnTo>
                    <a:pt x="999" y="11125"/>
                  </a:lnTo>
                  <a:lnTo>
                    <a:pt x="645" y="6895"/>
                  </a:lnTo>
                  <a:lnTo>
                    <a:pt x="2829" y="3789"/>
                  </a:lnTo>
                  <a:lnTo>
                    <a:pt x="5039" y="1806"/>
                  </a:lnTo>
                  <a:lnTo>
                    <a:pt x="6643" y="1023"/>
                  </a:lnTo>
                  <a:close/>
                  <a:moveTo>
                    <a:pt x="7274" y="0"/>
                  </a:moveTo>
                  <a:lnTo>
                    <a:pt x="4723" y="1263"/>
                  </a:lnTo>
                  <a:lnTo>
                    <a:pt x="2387" y="3347"/>
                  </a:lnTo>
                  <a:lnTo>
                    <a:pt x="1" y="6731"/>
                  </a:lnTo>
                  <a:lnTo>
                    <a:pt x="380" y="11112"/>
                  </a:lnTo>
                  <a:lnTo>
                    <a:pt x="64" y="13221"/>
                  </a:lnTo>
                  <a:lnTo>
                    <a:pt x="1415" y="16277"/>
                  </a:lnTo>
                  <a:lnTo>
                    <a:pt x="5203" y="16277"/>
                  </a:lnTo>
                  <a:lnTo>
                    <a:pt x="3069" y="12185"/>
                  </a:lnTo>
                  <a:lnTo>
                    <a:pt x="3587" y="7652"/>
                  </a:lnTo>
                  <a:lnTo>
                    <a:pt x="5203" y="4874"/>
                  </a:lnTo>
                  <a:lnTo>
                    <a:pt x="7274" y="2475"/>
                  </a:lnTo>
                  <a:lnTo>
                    <a:pt x="72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238;p80">
              <a:extLst>
                <a:ext uri="{FF2B5EF4-FFF2-40B4-BE49-F238E27FC236}">
                  <a16:creationId xmlns:a16="http://schemas.microsoft.com/office/drawing/2014/main" id="{BE391C06-B230-4042-AEA8-2773C4C37B3B}"/>
                </a:ext>
              </a:extLst>
            </p:cNvPr>
            <p:cNvSpPr/>
            <p:nvPr/>
          </p:nvSpPr>
          <p:spPr>
            <a:xfrm>
              <a:off x="3327950" y="2153675"/>
              <a:ext cx="78950" cy="116200"/>
            </a:xfrm>
            <a:custGeom>
              <a:avLst/>
              <a:gdLst/>
              <a:ahLst/>
              <a:cxnLst/>
              <a:rect l="l" t="t" r="r" b="b"/>
              <a:pathLst>
                <a:path w="3158" h="4648" extrusionOk="0">
                  <a:moveTo>
                    <a:pt x="1288" y="1"/>
                  </a:moveTo>
                  <a:lnTo>
                    <a:pt x="1" y="1655"/>
                  </a:lnTo>
                  <a:lnTo>
                    <a:pt x="1" y="3069"/>
                  </a:lnTo>
                  <a:lnTo>
                    <a:pt x="1" y="3700"/>
                  </a:lnTo>
                  <a:lnTo>
                    <a:pt x="884" y="4647"/>
                  </a:lnTo>
                  <a:lnTo>
                    <a:pt x="2677" y="3915"/>
                  </a:lnTo>
                  <a:lnTo>
                    <a:pt x="3157" y="1731"/>
                  </a:lnTo>
                  <a:lnTo>
                    <a:pt x="3157" y="544"/>
                  </a:lnTo>
                  <a:lnTo>
                    <a:pt x="128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239;p80">
              <a:extLst>
                <a:ext uri="{FF2B5EF4-FFF2-40B4-BE49-F238E27FC236}">
                  <a16:creationId xmlns:a16="http://schemas.microsoft.com/office/drawing/2014/main" id="{5A108DE5-4DCA-4A34-85B4-9F09ED9CEF7C}"/>
                </a:ext>
              </a:extLst>
            </p:cNvPr>
            <p:cNvSpPr/>
            <p:nvPr/>
          </p:nvSpPr>
          <p:spPr>
            <a:xfrm>
              <a:off x="3320050" y="2144525"/>
              <a:ext cx="94725" cy="134825"/>
            </a:xfrm>
            <a:custGeom>
              <a:avLst/>
              <a:gdLst/>
              <a:ahLst/>
              <a:cxnLst/>
              <a:rect l="l" t="t" r="r" b="b"/>
              <a:pathLst>
                <a:path w="3789" h="5393" extrusionOk="0">
                  <a:moveTo>
                    <a:pt x="1718" y="720"/>
                  </a:moveTo>
                  <a:lnTo>
                    <a:pt x="3158" y="1150"/>
                  </a:lnTo>
                  <a:lnTo>
                    <a:pt x="3158" y="2059"/>
                  </a:lnTo>
                  <a:lnTo>
                    <a:pt x="2728" y="4054"/>
                  </a:lnTo>
                  <a:lnTo>
                    <a:pt x="1289" y="4647"/>
                  </a:lnTo>
                  <a:lnTo>
                    <a:pt x="632" y="3953"/>
                  </a:lnTo>
                  <a:lnTo>
                    <a:pt x="632" y="2122"/>
                  </a:lnTo>
                  <a:lnTo>
                    <a:pt x="1718" y="720"/>
                  </a:lnTo>
                  <a:close/>
                  <a:moveTo>
                    <a:pt x="1491" y="0"/>
                  </a:moveTo>
                  <a:lnTo>
                    <a:pt x="1" y="1907"/>
                  </a:lnTo>
                  <a:lnTo>
                    <a:pt x="1" y="4193"/>
                  </a:lnTo>
                  <a:lnTo>
                    <a:pt x="1125" y="5392"/>
                  </a:lnTo>
                  <a:lnTo>
                    <a:pt x="3271" y="4508"/>
                  </a:lnTo>
                  <a:lnTo>
                    <a:pt x="3789" y="2160"/>
                  </a:lnTo>
                  <a:lnTo>
                    <a:pt x="3789" y="682"/>
                  </a:lnTo>
                  <a:lnTo>
                    <a:pt x="14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240;p80">
              <a:extLst>
                <a:ext uri="{FF2B5EF4-FFF2-40B4-BE49-F238E27FC236}">
                  <a16:creationId xmlns:a16="http://schemas.microsoft.com/office/drawing/2014/main" id="{964F3DDF-F0DC-4F92-B1C9-74178CA1F1E1}"/>
                </a:ext>
              </a:extLst>
            </p:cNvPr>
            <p:cNvSpPr/>
            <p:nvPr/>
          </p:nvSpPr>
          <p:spPr>
            <a:xfrm>
              <a:off x="3404025" y="2057075"/>
              <a:ext cx="144925" cy="252250"/>
            </a:xfrm>
            <a:custGeom>
              <a:avLst/>
              <a:gdLst/>
              <a:ahLst/>
              <a:cxnLst/>
              <a:rect l="l" t="t" r="r" b="b"/>
              <a:pathLst>
                <a:path w="5797" h="10090" extrusionOk="0">
                  <a:moveTo>
                    <a:pt x="2602" y="1"/>
                  </a:moveTo>
                  <a:lnTo>
                    <a:pt x="834" y="443"/>
                  </a:lnTo>
                  <a:lnTo>
                    <a:pt x="1" y="1680"/>
                  </a:lnTo>
                  <a:lnTo>
                    <a:pt x="2097" y="4408"/>
                  </a:lnTo>
                  <a:lnTo>
                    <a:pt x="2311" y="6201"/>
                  </a:lnTo>
                  <a:lnTo>
                    <a:pt x="746" y="7703"/>
                  </a:lnTo>
                  <a:lnTo>
                    <a:pt x="746" y="10090"/>
                  </a:lnTo>
                  <a:lnTo>
                    <a:pt x="5796" y="9155"/>
                  </a:lnTo>
                  <a:lnTo>
                    <a:pt x="5796" y="7564"/>
                  </a:lnTo>
                  <a:lnTo>
                    <a:pt x="4837" y="5266"/>
                  </a:lnTo>
                  <a:lnTo>
                    <a:pt x="2728" y="2753"/>
                  </a:lnTo>
                  <a:lnTo>
                    <a:pt x="3700" y="1213"/>
                  </a:lnTo>
                  <a:lnTo>
                    <a:pt x="26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241;p80">
              <a:extLst>
                <a:ext uri="{FF2B5EF4-FFF2-40B4-BE49-F238E27FC236}">
                  <a16:creationId xmlns:a16="http://schemas.microsoft.com/office/drawing/2014/main" id="{E9C1458E-72E9-4B02-99EB-5019B4BCF794}"/>
                </a:ext>
              </a:extLst>
            </p:cNvPr>
            <p:cNvSpPr/>
            <p:nvPr/>
          </p:nvSpPr>
          <p:spPr>
            <a:xfrm>
              <a:off x="3394250" y="2048250"/>
              <a:ext cx="162600" cy="270550"/>
            </a:xfrm>
            <a:custGeom>
              <a:avLst/>
              <a:gdLst/>
              <a:ahLst/>
              <a:cxnLst/>
              <a:rect l="l" t="t" r="r" b="b"/>
              <a:pathLst>
                <a:path w="6504" h="10822" extrusionOk="0">
                  <a:moveTo>
                    <a:pt x="2879" y="707"/>
                  </a:moveTo>
                  <a:lnTo>
                    <a:pt x="3687" y="1604"/>
                  </a:lnTo>
                  <a:lnTo>
                    <a:pt x="2728" y="3132"/>
                  </a:lnTo>
                  <a:lnTo>
                    <a:pt x="4950" y="5783"/>
                  </a:lnTo>
                  <a:lnTo>
                    <a:pt x="5872" y="7980"/>
                  </a:lnTo>
                  <a:lnTo>
                    <a:pt x="5872" y="9243"/>
                  </a:lnTo>
                  <a:lnTo>
                    <a:pt x="1452" y="10064"/>
                  </a:lnTo>
                  <a:lnTo>
                    <a:pt x="1452" y="8195"/>
                  </a:lnTo>
                  <a:lnTo>
                    <a:pt x="3031" y="6667"/>
                  </a:lnTo>
                  <a:lnTo>
                    <a:pt x="2791" y="4634"/>
                  </a:lnTo>
                  <a:lnTo>
                    <a:pt x="783" y="2008"/>
                  </a:lnTo>
                  <a:lnTo>
                    <a:pt x="1414" y="1061"/>
                  </a:lnTo>
                  <a:lnTo>
                    <a:pt x="2879" y="707"/>
                  </a:lnTo>
                  <a:close/>
                  <a:moveTo>
                    <a:pt x="3094" y="0"/>
                  </a:moveTo>
                  <a:lnTo>
                    <a:pt x="1023" y="505"/>
                  </a:lnTo>
                  <a:lnTo>
                    <a:pt x="0" y="2046"/>
                  </a:lnTo>
                  <a:lnTo>
                    <a:pt x="2172" y="4887"/>
                  </a:lnTo>
                  <a:lnTo>
                    <a:pt x="2361" y="6440"/>
                  </a:lnTo>
                  <a:lnTo>
                    <a:pt x="821" y="7917"/>
                  </a:lnTo>
                  <a:lnTo>
                    <a:pt x="821" y="10822"/>
                  </a:lnTo>
                  <a:lnTo>
                    <a:pt x="6503" y="9774"/>
                  </a:lnTo>
                  <a:lnTo>
                    <a:pt x="6503" y="7917"/>
                  </a:lnTo>
                  <a:lnTo>
                    <a:pt x="5506" y="5493"/>
                  </a:lnTo>
                  <a:lnTo>
                    <a:pt x="3498" y="3094"/>
                  </a:lnTo>
                  <a:lnTo>
                    <a:pt x="4470" y="1541"/>
                  </a:lnTo>
                  <a:lnTo>
                    <a:pt x="30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242;p80">
              <a:extLst>
                <a:ext uri="{FF2B5EF4-FFF2-40B4-BE49-F238E27FC236}">
                  <a16:creationId xmlns:a16="http://schemas.microsoft.com/office/drawing/2014/main" id="{3BB548EB-2A9A-4CCF-8FC6-42A1717573C3}"/>
                </a:ext>
              </a:extLst>
            </p:cNvPr>
            <p:cNvSpPr/>
            <p:nvPr/>
          </p:nvSpPr>
          <p:spPr>
            <a:xfrm>
              <a:off x="3658775" y="1084500"/>
              <a:ext cx="236775" cy="215300"/>
            </a:xfrm>
            <a:custGeom>
              <a:avLst/>
              <a:gdLst/>
              <a:ahLst/>
              <a:cxnLst/>
              <a:rect l="l" t="t" r="r" b="b"/>
              <a:pathLst>
                <a:path w="9471" h="8612" extrusionOk="0">
                  <a:moveTo>
                    <a:pt x="3498" y="0"/>
                  </a:moveTo>
                  <a:lnTo>
                    <a:pt x="1907" y="972"/>
                  </a:lnTo>
                  <a:lnTo>
                    <a:pt x="1907" y="1692"/>
                  </a:lnTo>
                  <a:lnTo>
                    <a:pt x="1" y="2273"/>
                  </a:lnTo>
                  <a:lnTo>
                    <a:pt x="2173" y="5026"/>
                  </a:lnTo>
                  <a:lnTo>
                    <a:pt x="3801" y="6162"/>
                  </a:lnTo>
                  <a:lnTo>
                    <a:pt x="3271" y="6970"/>
                  </a:lnTo>
                  <a:lnTo>
                    <a:pt x="5254" y="8612"/>
                  </a:lnTo>
                  <a:lnTo>
                    <a:pt x="6327" y="4028"/>
                  </a:lnTo>
                  <a:lnTo>
                    <a:pt x="7488" y="5278"/>
                  </a:lnTo>
                  <a:lnTo>
                    <a:pt x="7122" y="7046"/>
                  </a:lnTo>
                  <a:lnTo>
                    <a:pt x="8537" y="7046"/>
                  </a:lnTo>
                  <a:lnTo>
                    <a:pt x="9471" y="5177"/>
                  </a:lnTo>
                  <a:lnTo>
                    <a:pt x="6150" y="2513"/>
                  </a:lnTo>
                  <a:lnTo>
                    <a:pt x="34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243;p80">
              <a:extLst>
                <a:ext uri="{FF2B5EF4-FFF2-40B4-BE49-F238E27FC236}">
                  <a16:creationId xmlns:a16="http://schemas.microsoft.com/office/drawing/2014/main" id="{6A7DC8DA-0B23-4FBF-A817-D8383398C7F7}"/>
                </a:ext>
              </a:extLst>
            </p:cNvPr>
            <p:cNvSpPr/>
            <p:nvPr/>
          </p:nvSpPr>
          <p:spPr>
            <a:xfrm>
              <a:off x="3645200" y="1074400"/>
              <a:ext cx="260450" cy="239600"/>
            </a:xfrm>
            <a:custGeom>
              <a:avLst/>
              <a:gdLst/>
              <a:ahLst/>
              <a:cxnLst/>
              <a:rect l="l" t="t" r="r" b="b"/>
              <a:pathLst>
                <a:path w="10418" h="9584" extrusionOk="0">
                  <a:moveTo>
                    <a:pt x="4003" y="796"/>
                  </a:moveTo>
                  <a:lnTo>
                    <a:pt x="6491" y="3157"/>
                  </a:lnTo>
                  <a:lnTo>
                    <a:pt x="9610" y="5670"/>
                  </a:lnTo>
                  <a:lnTo>
                    <a:pt x="8878" y="7134"/>
                  </a:lnTo>
                  <a:lnTo>
                    <a:pt x="8057" y="7134"/>
                  </a:lnTo>
                  <a:lnTo>
                    <a:pt x="8372" y="5581"/>
                  </a:lnTo>
                  <a:lnTo>
                    <a:pt x="6693" y="3788"/>
                  </a:lnTo>
                  <a:lnTo>
                    <a:pt x="5607" y="8460"/>
                  </a:lnTo>
                  <a:lnTo>
                    <a:pt x="4231" y="7324"/>
                  </a:lnTo>
                  <a:lnTo>
                    <a:pt x="4774" y="6478"/>
                  </a:lnTo>
                  <a:lnTo>
                    <a:pt x="2943" y="5202"/>
                  </a:lnTo>
                  <a:lnTo>
                    <a:pt x="1074" y="2841"/>
                  </a:lnTo>
                  <a:lnTo>
                    <a:pt x="2779" y="2323"/>
                  </a:lnTo>
                  <a:lnTo>
                    <a:pt x="2779" y="1553"/>
                  </a:lnTo>
                  <a:lnTo>
                    <a:pt x="4003" y="796"/>
                  </a:lnTo>
                  <a:close/>
                  <a:moveTo>
                    <a:pt x="4092" y="0"/>
                  </a:moveTo>
                  <a:lnTo>
                    <a:pt x="2147" y="1200"/>
                  </a:lnTo>
                  <a:lnTo>
                    <a:pt x="2147" y="1856"/>
                  </a:lnTo>
                  <a:lnTo>
                    <a:pt x="1" y="2513"/>
                  </a:lnTo>
                  <a:lnTo>
                    <a:pt x="2476" y="5632"/>
                  </a:lnTo>
                  <a:lnTo>
                    <a:pt x="3915" y="6654"/>
                  </a:lnTo>
                  <a:lnTo>
                    <a:pt x="3397" y="7437"/>
                  </a:lnTo>
                  <a:lnTo>
                    <a:pt x="5986" y="9584"/>
                  </a:lnTo>
                  <a:lnTo>
                    <a:pt x="7047" y="5076"/>
                  </a:lnTo>
                  <a:lnTo>
                    <a:pt x="7691" y="5771"/>
                  </a:lnTo>
                  <a:lnTo>
                    <a:pt x="7274" y="7778"/>
                  </a:lnTo>
                  <a:lnTo>
                    <a:pt x="9269" y="7778"/>
                  </a:lnTo>
                  <a:lnTo>
                    <a:pt x="10418" y="5505"/>
                  </a:lnTo>
                  <a:lnTo>
                    <a:pt x="6908" y="2690"/>
                  </a:lnTo>
                  <a:lnTo>
                    <a:pt x="40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244;p80">
              <a:extLst>
                <a:ext uri="{FF2B5EF4-FFF2-40B4-BE49-F238E27FC236}">
                  <a16:creationId xmlns:a16="http://schemas.microsoft.com/office/drawing/2014/main" id="{DD395E1B-0BC0-410D-8073-4EF3C4A6F3C8}"/>
                </a:ext>
              </a:extLst>
            </p:cNvPr>
            <p:cNvSpPr/>
            <p:nvPr/>
          </p:nvSpPr>
          <p:spPr>
            <a:xfrm>
              <a:off x="3780950" y="1045975"/>
              <a:ext cx="134825" cy="91250"/>
            </a:xfrm>
            <a:custGeom>
              <a:avLst/>
              <a:gdLst/>
              <a:ahLst/>
              <a:cxnLst/>
              <a:rect l="l" t="t" r="r" b="b"/>
              <a:pathLst>
                <a:path w="5393" h="3650" extrusionOk="0">
                  <a:moveTo>
                    <a:pt x="1175" y="1"/>
                  </a:moveTo>
                  <a:lnTo>
                    <a:pt x="0" y="1137"/>
                  </a:lnTo>
                  <a:lnTo>
                    <a:pt x="2235" y="2842"/>
                  </a:lnTo>
                  <a:lnTo>
                    <a:pt x="3612" y="3650"/>
                  </a:lnTo>
                  <a:lnTo>
                    <a:pt x="5392" y="1819"/>
                  </a:lnTo>
                  <a:lnTo>
                    <a:pt x="4584" y="329"/>
                  </a:lnTo>
                  <a:lnTo>
                    <a:pt x="3208" y="1"/>
                  </a:lnTo>
                  <a:lnTo>
                    <a:pt x="2703" y="1137"/>
                  </a:lnTo>
                  <a:lnTo>
                    <a:pt x="1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245;p80">
              <a:extLst>
                <a:ext uri="{FF2B5EF4-FFF2-40B4-BE49-F238E27FC236}">
                  <a16:creationId xmlns:a16="http://schemas.microsoft.com/office/drawing/2014/main" id="{B73AD51B-98C4-4FEC-948C-40B2FECDC7BB}"/>
                </a:ext>
              </a:extLst>
            </p:cNvPr>
            <p:cNvSpPr/>
            <p:nvPr/>
          </p:nvSpPr>
          <p:spPr>
            <a:xfrm>
              <a:off x="3768950" y="1035550"/>
              <a:ext cx="156600" cy="111475"/>
            </a:xfrm>
            <a:custGeom>
              <a:avLst/>
              <a:gdLst/>
              <a:ahLst/>
              <a:cxnLst/>
              <a:rect l="l" t="t" r="r" b="b"/>
              <a:pathLst>
                <a:path w="6264" h="4459" extrusionOk="0">
                  <a:moveTo>
                    <a:pt x="3864" y="784"/>
                  </a:moveTo>
                  <a:lnTo>
                    <a:pt x="4849" y="1011"/>
                  </a:lnTo>
                  <a:lnTo>
                    <a:pt x="5481" y="2185"/>
                  </a:lnTo>
                  <a:lnTo>
                    <a:pt x="4041" y="3663"/>
                  </a:lnTo>
                  <a:lnTo>
                    <a:pt x="2905" y="3006"/>
                  </a:lnTo>
                  <a:lnTo>
                    <a:pt x="960" y="1529"/>
                  </a:lnTo>
                  <a:lnTo>
                    <a:pt x="1680" y="834"/>
                  </a:lnTo>
                  <a:lnTo>
                    <a:pt x="3309" y="2046"/>
                  </a:lnTo>
                  <a:lnTo>
                    <a:pt x="3864" y="784"/>
                  </a:lnTo>
                  <a:close/>
                  <a:moveTo>
                    <a:pt x="1629" y="1"/>
                  </a:moveTo>
                  <a:lnTo>
                    <a:pt x="0" y="1579"/>
                  </a:lnTo>
                  <a:lnTo>
                    <a:pt x="2564" y="3524"/>
                  </a:lnTo>
                  <a:lnTo>
                    <a:pt x="4142" y="4458"/>
                  </a:lnTo>
                  <a:lnTo>
                    <a:pt x="6264" y="2299"/>
                  </a:lnTo>
                  <a:lnTo>
                    <a:pt x="5279" y="468"/>
                  </a:lnTo>
                  <a:lnTo>
                    <a:pt x="3511" y="51"/>
                  </a:lnTo>
                  <a:lnTo>
                    <a:pt x="3056" y="1062"/>
                  </a:lnTo>
                  <a:lnTo>
                    <a:pt x="16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246;p80">
              <a:extLst>
                <a:ext uri="{FF2B5EF4-FFF2-40B4-BE49-F238E27FC236}">
                  <a16:creationId xmlns:a16="http://schemas.microsoft.com/office/drawing/2014/main" id="{5961EAB0-8DF6-4FD9-B349-EA20649A4C0B}"/>
                </a:ext>
              </a:extLst>
            </p:cNvPr>
            <p:cNvSpPr/>
            <p:nvPr/>
          </p:nvSpPr>
          <p:spPr>
            <a:xfrm>
              <a:off x="3098775" y="1751200"/>
              <a:ext cx="166375" cy="133550"/>
            </a:xfrm>
            <a:custGeom>
              <a:avLst/>
              <a:gdLst/>
              <a:ahLst/>
              <a:cxnLst/>
              <a:rect l="l" t="t" r="r" b="b"/>
              <a:pathLst>
                <a:path w="6655" h="5342" extrusionOk="0">
                  <a:moveTo>
                    <a:pt x="5619" y="0"/>
                  </a:moveTo>
                  <a:lnTo>
                    <a:pt x="4205" y="985"/>
                  </a:lnTo>
                  <a:lnTo>
                    <a:pt x="2475" y="1869"/>
                  </a:lnTo>
                  <a:lnTo>
                    <a:pt x="1288" y="404"/>
                  </a:lnTo>
                  <a:lnTo>
                    <a:pt x="0" y="1856"/>
                  </a:lnTo>
                  <a:lnTo>
                    <a:pt x="341" y="2829"/>
                  </a:lnTo>
                  <a:lnTo>
                    <a:pt x="341" y="4028"/>
                  </a:lnTo>
                  <a:lnTo>
                    <a:pt x="2766" y="5341"/>
                  </a:lnTo>
                  <a:lnTo>
                    <a:pt x="4963" y="4369"/>
                  </a:lnTo>
                  <a:lnTo>
                    <a:pt x="6655" y="2854"/>
                  </a:lnTo>
                  <a:lnTo>
                    <a:pt x="6655" y="1515"/>
                  </a:lnTo>
                  <a:lnTo>
                    <a:pt x="56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247;p80">
              <a:extLst>
                <a:ext uri="{FF2B5EF4-FFF2-40B4-BE49-F238E27FC236}">
                  <a16:creationId xmlns:a16="http://schemas.microsoft.com/office/drawing/2014/main" id="{A922E12D-EFA5-4339-BFA1-440A64FF8BA3}"/>
                </a:ext>
              </a:extLst>
            </p:cNvPr>
            <p:cNvSpPr/>
            <p:nvPr/>
          </p:nvSpPr>
          <p:spPr>
            <a:xfrm>
              <a:off x="3089925" y="1740150"/>
              <a:ext cx="182800" cy="153450"/>
            </a:xfrm>
            <a:custGeom>
              <a:avLst/>
              <a:gdLst/>
              <a:ahLst/>
              <a:cxnLst/>
              <a:rect l="l" t="t" r="r" b="b"/>
              <a:pathLst>
                <a:path w="7312" h="6138" extrusionOk="0">
                  <a:moveTo>
                    <a:pt x="5885" y="884"/>
                  </a:moveTo>
                  <a:lnTo>
                    <a:pt x="6693" y="2046"/>
                  </a:lnTo>
                  <a:lnTo>
                    <a:pt x="6693" y="3157"/>
                  </a:lnTo>
                  <a:lnTo>
                    <a:pt x="5140" y="4546"/>
                  </a:lnTo>
                  <a:lnTo>
                    <a:pt x="3132" y="5443"/>
                  </a:lnTo>
                  <a:lnTo>
                    <a:pt x="1011" y="4281"/>
                  </a:lnTo>
                  <a:lnTo>
                    <a:pt x="1011" y="3271"/>
                  </a:lnTo>
                  <a:lnTo>
                    <a:pt x="708" y="2374"/>
                  </a:lnTo>
                  <a:lnTo>
                    <a:pt x="1630" y="1339"/>
                  </a:lnTo>
                  <a:lnTo>
                    <a:pt x="2741" y="2715"/>
                  </a:lnTo>
                  <a:lnTo>
                    <a:pt x="4698" y="1705"/>
                  </a:lnTo>
                  <a:lnTo>
                    <a:pt x="5885" y="884"/>
                  </a:lnTo>
                  <a:close/>
                  <a:moveTo>
                    <a:pt x="6049" y="0"/>
                  </a:moveTo>
                  <a:lnTo>
                    <a:pt x="4395" y="1162"/>
                  </a:lnTo>
                  <a:lnTo>
                    <a:pt x="2918" y="1920"/>
                  </a:lnTo>
                  <a:lnTo>
                    <a:pt x="1655" y="366"/>
                  </a:lnTo>
                  <a:lnTo>
                    <a:pt x="1" y="2235"/>
                  </a:lnTo>
                  <a:lnTo>
                    <a:pt x="380" y="3334"/>
                  </a:lnTo>
                  <a:lnTo>
                    <a:pt x="380" y="4660"/>
                  </a:lnTo>
                  <a:lnTo>
                    <a:pt x="3094" y="6137"/>
                  </a:lnTo>
                  <a:lnTo>
                    <a:pt x="5443" y="5102"/>
                  </a:lnTo>
                  <a:lnTo>
                    <a:pt x="7312" y="3435"/>
                  </a:lnTo>
                  <a:lnTo>
                    <a:pt x="7312" y="1856"/>
                  </a:lnTo>
                  <a:lnTo>
                    <a:pt x="6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248;p80">
              <a:extLst>
                <a:ext uri="{FF2B5EF4-FFF2-40B4-BE49-F238E27FC236}">
                  <a16:creationId xmlns:a16="http://schemas.microsoft.com/office/drawing/2014/main" id="{D4E26C6E-4379-48A3-A84E-707E78675930}"/>
                </a:ext>
              </a:extLst>
            </p:cNvPr>
            <p:cNvSpPr/>
            <p:nvPr/>
          </p:nvSpPr>
          <p:spPr>
            <a:xfrm>
              <a:off x="3793250" y="2636350"/>
              <a:ext cx="57175" cy="35700"/>
            </a:xfrm>
            <a:custGeom>
              <a:avLst/>
              <a:gdLst/>
              <a:ahLst/>
              <a:cxnLst/>
              <a:rect l="l" t="t" r="r" b="b"/>
              <a:pathLst>
                <a:path w="2287" h="1428" extrusionOk="0">
                  <a:moveTo>
                    <a:pt x="1743" y="0"/>
                  </a:moveTo>
                  <a:lnTo>
                    <a:pt x="1" y="480"/>
                  </a:lnTo>
                  <a:lnTo>
                    <a:pt x="2286" y="1427"/>
                  </a:lnTo>
                  <a:lnTo>
                    <a:pt x="2286" y="1427"/>
                  </a:lnTo>
                  <a:lnTo>
                    <a:pt x="17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249;p80">
              <a:extLst>
                <a:ext uri="{FF2B5EF4-FFF2-40B4-BE49-F238E27FC236}">
                  <a16:creationId xmlns:a16="http://schemas.microsoft.com/office/drawing/2014/main" id="{BFECC34D-2D16-4A82-B542-0852A7910752}"/>
                </a:ext>
              </a:extLst>
            </p:cNvPr>
            <p:cNvSpPr/>
            <p:nvPr/>
          </p:nvSpPr>
          <p:spPr>
            <a:xfrm>
              <a:off x="3768950" y="2626875"/>
              <a:ext cx="95675" cy="59375"/>
            </a:xfrm>
            <a:custGeom>
              <a:avLst/>
              <a:gdLst/>
              <a:ahLst/>
              <a:cxnLst/>
              <a:rect l="l" t="t" r="r" b="b"/>
              <a:pathLst>
                <a:path w="3827" h="2375" extrusionOk="0">
                  <a:moveTo>
                    <a:pt x="2526" y="758"/>
                  </a:moveTo>
                  <a:lnTo>
                    <a:pt x="2703" y="1238"/>
                  </a:lnTo>
                  <a:lnTo>
                    <a:pt x="1958" y="922"/>
                  </a:lnTo>
                  <a:lnTo>
                    <a:pt x="2526" y="758"/>
                  </a:lnTo>
                  <a:close/>
                  <a:moveTo>
                    <a:pt x="2905" y="0"/>
                  </a:moveTo>
                  <a:lnTo>
                    <a:pt x="0" y="796"/>
                  </a:lnTo>
                  <a:lnTo>
                    <a:pt x="3826" y="2374"/>
                  </a:lnTo>
                  <a:lnTo>
                    <a:pt x="2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250;p80">
              <a:extLst>
                <a:ext uri="{FF2B5EF4-FFF2-40B4-BE49-F238E27FC236}">
                  <a16:creationId xmlns:a16="http://schemas.microsoft.com/office/drawing/2014/main" id="{B2469B2B-0567-4477-B55F-FAC6A971CCBD}"/>
                </a:ext>
              </a:extLst>
            </p:cNvPr>
            <p:cNvSpPr/>
            <p:nvPr/>
          </p:nvSpPr>
          <p:spPr>
            <a:xfrm>
              <a:off x="3702975" y="2517025"/>
              <a:ext cx="43275" cy="68200"/>
            </a:xfrm>
            <a:custGeom>
              <a:avLst/>
              <a:gdLst/>
              <a:ahLst/>
              <a:cxnLst/>
              <a:rect l="l" t="t" r="r" b="b"/>
              <a:pathLst>
                <a:path w="1731" h="2728" extrusionOk="0">
                  <a:moveTo>
                    <a:pt x="733" y="0"/>
                  </a:moveTo>
                  <a:cubicBezTo>
                    <a:pt x="493" y="164"/>
                    <a:pt x="0" y="1288"/>
                    <a:pt x="0" y="1288"/>
                  </a:cubicBezTo>
                  <a:lnTo>
                    <a:pt x="695" y="2728"/>
                  </a:lnTo>
                  <a:lnTo>
                    <a:pt x="1730" y="2728"/>
                  </a:lnTo>
                  <a:lnTo>
                    <a:pt x="7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251;p80">
              <a:extLst>
                <a:ext uri="{FF2B5EF4-FFF2-40B4-BE49-F238E27FC236}">
                  <a16:creationId xmlns:a16="http://schemas.microsoft.com/office/drawing/2014/main" id="{B64EDE61-C909-408E-AA6F-FCC2DBEB401A}"/>
                </a:ext>
              </a:extLst>
            </p:cNvPr>
            <p:cNvSpPr/>
            <p:nvPr/>
          </p:nvSpPr>
          <p:spPr>
            <a:xfrm>
              <a:off x="3694450" y="2505025"/>
              <a:ext cx="62850" cy="88100"/>
            </a:xfrm>
            <a:custGeom>
              <a:avLst/>
              <a:gdLst/>
              <a:ahLst/>
              <a:cxnLst/>
              <a:rect l="l" t="t" r="r" b="b"/>
              <a:pathLst>
                <a:path w="2514" h="3524" extrusionOk="0">
                  <a:moveTo>
                    <a:pt x="973" y="1162"/>
                  </a:moveTo>
                  <a:lnTo>
                    <a:pt x="1604" y="2892"/>
                  </a:lnTo>
                  <a:lnTo>
                    <a:pt x="1225" y="2892"/>
                  </a:lnTo>
                  <a:lnTo>
                    <a:pt x="682" y="1756"/>
                  </a:lnTo>
                  <a:cubicBezTo>
                    <a:pt x="771" y="1554"/>
                    <a:pt x="884" y="1352"/>
                    <a:pt x="973" y="1162"/>
                  </a:cubicBezTo>
                  <a:close/>
                  <a:moveTo>
                    <a:pt x="1238" y="0"/>
                  </a:moveTo>
                  <a:lnTo>
                    <a:pt x="897" y="215"/>
                  </a:lnTo>
                  <a:cubicBezTo>
                    <a:pt x="619" y="405"/>
                    <a:pt x="253" y="1187"/>
                    <a:pt x="51" y="1642"/>
                  </a:cubicBezTo>
                  <a:lnTo>
                    <a:pt x="1" y="1768"/>
                  </a:lnTo>
                  <a:lnTo>
                    <a:pt x="834" y="3523"/>
                  </a:lnTo>
                  <a:lnTo>
                    <a:pt x="2513" y="3523"/>
                  </a:lnTo>
                  <a:lnTo>
                    <a:pt x="12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252;p80">
              <a:extLst>
                <a:ext uri="{FF2B5EF4-FFF2-40B4-BE49-F238E27FC236}">
                  <a16:creationId xmlns:a16="http://schemas.microsoft.com/office/drawing/2014/main" id="{C087FE47-B274-4D53-88A4-6F744676B314}"/>
                </a:ext>
              </a:extLst>
            </p:cNvPr>
            <p:cNvSpPr/>
            <p:nvPr/>
          </p:nvSpPr>
          <p:spPr>
            <a:xfrm>
              <a:off x="3696975" y="2570375"/>
              <a:ext cx="25275" cy="78000"/>
            </a:xfrm>
            <a:custGeom>
              <a:avLst/>
              <a:gdLst/>
              <a:ahLst/>
              <a:cxnLst/>
              <a:rect l="l" t="t" r="r" b="b"/>
              <a:pathLst>
                <a:path w="1011" h="3120" extrusionOk="0">
                  <a:moveTo>
                    <a:pt x="455" y="0"/>
                  </a:moveTo>
                  <a:lnTo>
                    <a:pt x="1" y="1402"/>
                  </a:lnTo>
                  <a:lnTo>
                    <a:pt x="581" y="3119"/>
                  </a:lnTo>
                  <a:lnTo>
                    <a:pt x="1011" y="3119"/>
                  </a:lnTo>
                  <a:lnTo>
                    <a:pt x="1011" y="278"/>
                  </a:lnTo>
                  <a:lnTo>
                    <a:pt x="4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253;p80">
              <a:extLst>
                <a:ext uri="{FF2B5EF4-FFF2-40B4-BE49-F238E27FC236}">
                  <a16:creationId xmlns:a16="http://schemas.microsoft.com/office/drawing/2014/main" id="{C2F82338-FCA1-4FB3-9A61-2789150A8F56}"/>
                </a:ext>
              </a:extLst>
            </p:cNvPr>
            <p:cNvSpPr/>
            <p:nvPr/>
          </p:nvSpPr>
          <p:spPr>
            <a:xfrm>
              <a:off x="3688775" y="2563750"/>
              <a:ext cx="43275" cy="92500"/>
            </a:xfrm>
            <a:custGeom>
              <a:avLst/>
              <a:gdLst/>
              <a:ahLst/>
              <a:cxnLst/>
              <a:rect l="l" t="t" r="r" b="b"/>
              <a:pathLst>
                <a:path w="1731" h="3700" extrusionOk="0">
                  <a:moveTo>
                    <a:pt x="1023" y="846"/>
                  </a:moveTo>
                  <a:lnTo>
                    <a:pt x="1074" y="871"/>
                  </a:lnTo>
                  <a:lnTo>
                    <a:pt x="1074" y="2765"/>
                  </a:lnTo>
                  <a:lnTo>
                    <a:pt x="695" y="1755"/>
                  </a:lnTo>
                  <a:lnTo>
                    <a:pt x="1023" y="846"/>
                  </a:lnTo>
                  <a:close/>
                  <a:moveTo>
                    <a:pt x="632" y="0"/>
                  </a:moveTo>
                  <a:lnTo>
                    <a:pt x="0" y="1755"/>
                  </a:lnTo>
                  <a:lnTo>
                    <a:pt x="720" y="3700"/>
                  </a:lnTo>
                  <a:lnTo>
                    <a:pt x="1730" y="3700"/>
                  </a:lnTo>
                  <a:lnTo>
                    <a:pt x="1730" y="493"/>
                  </a:lnTo>
                  <a:lnTo>
                    <a:pt x="6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254;p80">
              <a:extLst>
                <a:ext uri="{FF2B5EF4-FFF2-40B4-BE49-F238E27FC236}">
                  <a16:creationId xmlns:a16="http://schemas.microsoft.com/office/drawing/2014/main" id="{FF2E55D3-574E-4FF2-AF10-B1E5E0E074DE}"/>
                </a:ext>
              </a:extLst>
            </p:cNvPr>
            <p:cNvSpPr/>
            <p:nvPr/>
          </p:nvSpPr>
          <p:spPr>
            <a:xfrm>
              <a:off x="4360850" y="1623350"/>
              <a:ext cx="47375" cy="27475"/>
            </a:xfrm>
            <a:custGeom>
              <a:avLst/>
              <a:gdLst/>
              <a:ahLst/>
              <a:cxnLst/>
              <a:rect l="l" t="t" r="r" b="b"/>
              <a:pathLst>
                <a:path w="1895" h="1099" extrusionOk="0">
                  <a:moveTo>
                    <a:pt x="0" y="0"/>
                  </a:moveTo>
                  <a:lnTo>
                    <a:pt x="556" y="1099"/>
                  </a:lnTo>
                  <a:lnTo>
                    <a:pt x="1326" y="947"/>
                  </a:lnTo>
                  <a:lnTo>
                    <a:pt x="18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255;p80">
              <a:extLst>
                <a:ext uri="{FF2B5EF4-FFF2-40B4-BE49-F238E27FC236}">
                  <a16:creationId xmlns:a16="http://schemas.microsoft.com/office/drawing/2014/main" id="{0A400496-3D5F-4AAA-9FDD-68BDE7A44AD0}"/>
                </a:ext>
              </a:extLst>
            </p:cNvPr>
            <p:cNvSpPr/>
            <p:nvPr/>
          </p:nvSpPr>
          <p:spPr>
            <a:xfrm>
              <a:off x="4347900" y="1615450"/>
              <a:ext cx="74200" cy="44550"/>
            </a:xfrm>
            <a:custGeom>
              <a:avLst/>
              <a:gdLst/>
              <a:ahLst/>
              <a:cxnLst/>
              <a:rect l="l" t="t" r="r" b="b"/>
              <a:pathLst>
                <a:path w="2968" h="1782" extrusionOk="0">
                  <a:moveTo>
                    <a:pt x="1857" y="632"/>
                  </a:moveTo>
                  <a:lnTo>
                    <a:pt x="1642" y="973"/>
                  </a:lnTo>
                  <a:lnTo>
                    <a:pt x="1238" y="1061"/>
                  </a:lnTo>
                  <a:lnTo>
                    <a:pt x="1023" y="632"/>
                  </a:lnTo>
                  <a:close/>
                  <a:moveTo>
                    <a:pt x="0" y="1"/>
                  </a:moveTo>
                  <a:lnTo>
                    <a:pt x="897" y="1781"/>
                  </a:lnTo>
                  <a:lnTo>
                    <a:pt x="2046" y="1541"/>
                  </a:lnTo>
                  <a:lnTo>
                    <a:pt x="296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256;p80">
              <a:extLst>
                <a:ext uri="{FF2B5EF4-FFF2-40B4-BE49-F238E27FC236}">
                  <a16:creationId xmlns:a16="http://schemas.microsoft.com/office/drawing/2014/main" id="{5563BFD3-6B79-48E9-89B1-ECEC044EF524}"/>
                </a:ext>
              </a:extLst>
            </p:cNvPr>
            <p:cNvSpPr/>
            <p:nvPr/>
          </p:nvSpPr>
          <p:spPr>
            <a:xfrm>
              <a:off x="2445000" y="785850"/>
              <a:ext cx="922425" cy="1196450"/>
            </a:xfrm>
            <a:custGeom>
              <a:avLst/>
              <a:gdLst/>
              <a:ahLst/>
              <a:cxnLst/>
              <a:rect l="l" t="t" r="r" b="b"/>
              <a:pathLst>
                <a:path w="36897" h="47858" extrusionOk="0">
                  <a:moveTo>
                    <a:pt x="27288" y="1"/>
                  </a:moveTo>
                  <a:lnTo>
                    <a:pt x="21921" y="2324"/>
                  </a:lnTo>
                  <a:lnTo>
                    <a:pt x="20027" y="2375"/>
                  </a:lnTo>
                  <a:lnTo>
                    <a:pt x="19396" y="4067"/>
                  </a:lnTo>
                  <a:lnTo>
                    <a:pt x="20179" y="6378"/>
                  </a:lnTo>
                  <a:lnTo>
                    <a:pt x="18600" y="6378"/>
                  </a:lnTo>
                  <a:lnTo>
                    <a:pt x="18285" y="4016"/>
                  </a:lnTo>
                  <a:lnTo>
                    <a:pt x="17262" y="3625"/>
                  </a:lnTo>
                  <a:lnTo>
                    <a:pt x="16782" y="5203"/>
                  </a:lnTo>
                  <a:lnTo>
                    <a:pt x="15620" y="4850"/>
                  </a:lnTo>
                  <a:lnTo>
                    <a:pt x="15305" y="3006"/>
                  </a:lnTo>
                  <a:lnTo>
                    <a:pt x="13411" y="3322"/>
                  </a:lnTo>
                  <a:lnTo>
                    <a:pt x="11277" y="4105"/>
                  </a:lnTo>
                  <a:lnTo>
                    <a:pt x="9698" y="5683"/>
                  </a:lnTo>
                  <a:lnTo>
                    <a:pt x="7489" y="6163"/>
                  </a:lnTo>
                  <a:lnTo>
                    <a:pt x="6150" y="7893"/>
                  </a:lnTo>
                  <a:lnTo>
                    <a:pt x="6933" y="9080"/>
                  </a:lnTo>
                  <a:lnTo>
                    <a:pt x="5355" y="10418"/>
                  </a:lnTo>
                  <a:lnTo>
                    <a:pt x="2678" y="11529"/>
                  </a:lnTo>
                  <a:lnTo>
                    <a:pt x="784" y="11883"/>
                  </a:lnTo>
                  <a:lnTo>
                    <a:pt x="1251" y="13575"/>
                  </a:lnTo>
                  <a:lnTo>
                    <a:pt x="2678" y="13726"/>
                  </a:lnTo>
                  <a:lnTo>
                    <a:pt x="3069" y="14598"/>
                  </a:lnTo>
                  <a:lnTo>
                    <a:pt x="1" y="14838"/>
                  </a:lnTo>
                  <a:lnTo>
                    <a:pt x="1" y="16176"/>
                  </a:lnTo>
                  <a:lnTo>
                    <a:pt x="1731" y="17363"/>
                  </a:lnTo>
                  <a:cubicBezTo>
                    <a:pt x="1731" y="17363"/>
                    <a:pt x="1944" y="16942"/>
                    <a:pt x="2599" y="16942"/>
                  </a:cubicBezTo>
                  <a:cubicBezTo>
                    <a:pt x="2926" y="16942"/>
                    <a:pt x="3364" y="17047"/>
                    <a:pt x="3940" y="17363"/>
                  </a:cubicBezTo>
                  <a:cubicBezTo>
                    <a:pt x="5683" y="18310"/>
                    <a:pt x="5759" y="18310"/>
                    <a:pt x="5759" y="18310"/>
                  </a:cubicBezTo>
                  <a:lnTo>
                    <a:pt x="7337" y="21378"/>
                  </a:lnTo>
                  <a:lnTo>
                    <a:pt x="6946" y="25331"/>
                  </a:lnTo>
                  <a:lnTo>
                    <a:pt x="6946" y="29434"/>
                  </a:lnTo>
                  <a:lnTo>
                    <a:pt x="8436" y="29902"/>
                  </a:lnTo>
                  <a:lnTo>
                    <a:pt x="7615" y="31164"/>
                  </a:lnTo>
                  <a:lnTo>
                    <a:pt x="5683" y="30849"/>
                  </a:lnTo>
                  <a:lnTo>
                    <a:pt x="5683" y="33223"/>
                  </a:lnTo>
                  <a:lnTo>
                    <a:pt x="7173" y="34321"/>
                  </a:lnTo>
                  <a:lnTo>
                    <a:pt x="6074" y="36695"/>
                  </a:lnTo>
                  <a:lnTo>
                    <a:pt x="6541" y="40546"/>
                  </a:lnTo>
                  <a:lnTo>
                    <a:pt x="7135" y="43463"/>
                  </a:lnTo>
                  <a:lnTo>
                    <a:pt x="7627" y="46153"/>
                  </a:lnTo>
                  <a:lnTo>
                    <a:pt x="9218" y="45913"/>
                  </a:lnTo>
                  <a:lnTo>
                    <a:pt x="10885" y="47857"/>
                  </a:lnTo>
                  <a:lnTo>
                    <a:pt x="12186" y="45647"/>
                  </a:lnTo>
                  <a:lnTo>
                    <a:pt x="13310" y="42175"/>
                  </a:lnTo>
                  <a:lnTo>
                    <a:pt x="14812" y="39776"/>
                  </a:lnTo>
                  <a:lnTo>
                    <a:pt x="16946" y="39195"/>
                  </a:lnTo>
                  <a:lnTo>
                    <a:pt x="20103" y="37857"/>
                  </a:lnTo>
                  <a:lnTo>
                    <a:pt x="21770" y="35798"/>
                  </a:lnTo>
                  <a:lnTo>
                    <a:pt x="24762" y="35407"/>
                  </a:lnTo>
                  <a:lnTo>
                    <a:pt x="28462" y="33071"/>
                  </a:lnTo>
                  <a:lnTo>
                    <a:pt x="26480" y="32869"/>
                  </a:lnTo>
                  <a:lnTo>
                    <a:pt x="25545" y="32869"/>
                  </a:lnTo>
                  <a:lnTo>
                    <a:pt x="26480" y="30659"/>
                  </a:lnTo>
                  <a:lnTo>
                    <a:pt x="28462" y="32478"/>
                  </a:lnTo>
                  <a:lnTo>
                    <a:pt x="29232" y="30735"/>
                  </a:lnTo>
                  <a:lnTo>
                    <a:pt x="28538" y="28487"/>
                  </a:lnTo>
                  <a:lnTo>
                    <a:pt x="28538" y="28487"/>
                  </a:lnTo>
                  <a:cubicBezTo>
                    <a:pt x="28538" y="28487"/>
                    <a:pt x="28571" y="28497"/>
                    <a:pt x="28628" y="28497"/>
                  </a:cubicBezTo>
                  <a:cubicBezTo>
                    <a:pt x="28850" y="28497"/>
                    <a:pt x="29441" y="28361"/>
                    <a:pt x="29952" y="27048"/>
                  </a:cubicBezTo>
                  <a:cubicBezTo>
                    <a:pt x="30176" y="26473"/>
                    <a:pt x="30217" y="26354"/>
                    <a:pt x="30211" y="26354"/>
                  </a:cubicBezTo>
                  <a:lnTo>
                    <a:pt x="30211" y="26354"/>
                  </a:lnTo>
                  <a:cubicBezTo>
                    <a:pt x="30207" y="26354"/>
                    <a:pt x="30180" y="26414"/>
                    <a:pt x="30178" y="26414"/>
                  </a:cubicBezTo>
                  <a:cubicBezTo>
                    <a:pt x="30175" y="26414"/>
                    <a:pt x="30241" y="26250"/>
                    <a:pt x="30596" y="25381"/>
                  </a:cubicBezTo>
                  <a:cubicBezTo>
                    <a:pt x="31467" y="23260"/>
                    <a:pt x="31455" y="23247"/>
                    <a:pt x="31455" y="23247"/>
                  </a:cubicBezTo>
                  <a:cubicBezTo>
                    <a:pt x="31455" y="23247"/>
                    <a:pt x="32086" y="23007"/>
                    <a:pt x="31455" y="21593"/>
                  </a:cubicBezTo>
                  <a:cubicBezTo>
                    <a:pt x="30823" y="20179"/>
                    <a:pt x="29876" y="20722"/>
                    <a:pt x="30823" y="20166"/>
                  </a:cubicBezTo>
                  <a:lnTo>
                    <a:pt x="31770" y="19623"/>
                  </a:lnTo>
                  <a:lnTo>
                    <a:pt x="32642" y="19068"/>
                  </a:lnTo>
                  <a:lnTo>
                    <a:pt x="32250" y="16694"/>
                  </a:lnTo>
                  <a:lnTo>
                    <a:pt x="32642" y="14042"/>
                  </a:lnTo>
                  <a:lnTo>
                    <a:pt x="34611" y="11858"/>
                  </a:lnTo>
                  <a:lnTo>
                    <a:pt x="36354" y="9762"/>
                  </a:lnTo>
                  <a:lnTo>
                    <a:pt x="36897" y="8032"/>
                  </a:lnTo>
                  <a:lnTo>
                    <a:pt x="34851" y="7085"/>
                  </a:lnTo>
                  <a:lnTo>
                    <a:pt x="32566" y="7943"/>
                  </a:lnTo>
                  <a:lnTo>
                    <a:pt x="30280" y="10090"/>
                  </a:lnTo>
                  <a:lnTo>
                    <a:pt x="31770" y="7451"/>
                  </a:lnTo>
                  <a:lnTo>
                    <a:pt x="31859" y="7009"/>
                  </a:lnTo>
                  <a:lnTo>
                    <a:pt x="27439" y="7009"/>
                  </a:lnTo>
                  <a:lnTo>
                    <a:pt x="27351" y="5986"/>
                  </a:lnTo>
                  <a:lnTo>
                    <a:pt x="29232" y="5759"/>
                  </a:lnTo>
                  <a:lnTo>
                    <a:pt x="31859" y="5759"/>
                  </a:lnTo>
                  <a:lnTo>
                    <a:pt x="31543" y="3625"/>
                  </a:lnTo>
                  <a:lnTo>
                    <a:pt x="30672" y="1655"/>
                  </a:lnTo>
                  <a:lnTo>
                    <a:pt x="2728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257;p80">
              <a:extLst>
                <a:ext uri="{FF2B5EF4-FFF2-40B4-BE49-F238E27FC236}">
                  <a16:creationId xmlns:a16="http://schemas.microsoft.com/office/drawing/2014/main" id="{F40D3F34-94F1-4096-9D5F-F9420F873999}"/>
                </a:ext>
              </a:extLst>
            </p:cNvPr>
            <p:cNvSpPr/>
            <p:nvPr/>
          </p:nvSpPr>
          <p:spPr>
            <a:xfrm>
              <a:off x="2437100" y="777350"/>
              <a:ext cx="939800" cy="1218525"/>
            </a:xfrm>
            <a:custGeom>
              <a:avLst/>
              <a:gdLst/>
              <a:ahLst/>
              <a:cxnLst/>
              <a:rect l="l" t="t" r="r" b="b"/>
              <a:pathLst>
                <a:path w="37592" h="48741" extrusionOk="0">
                  <a:moveTo>
                    <a:pt x="26909" y="31530"/>
                  </a:moveTo>
                  <a:lnTo>
                    <a:pt x="28601" y="33070"/>
                  </a:lnTo>
                  <a:lnTo>
                    <a:pt x="26796" y="32893"/>
                  </a:lnTo>
                  <a:lnTo>
                    <a:pt x="26341" y="32893"/>
                  </a:lnTo>
                  <a:lnTo>
                    <a:pt x="26909" y="31530"/>
                  </a:lnTo>
                  <a:close/>
                  <a:moveTo>
                    <a:pt x="27591" y="682"/>
                  </a:moveTo>
                  <a:lnTo>
                    <a:pt x="30748" y="2222"/>
                  </a:lnTo>
                  <a:lnTo>
                    <a:pt x="31543" y="4053"/>
                  </a:lnTo>
                  <a:lnTo>
                    <a:pt x="31809" y="5783"/>
                  </a:lnTo>
                  <a:lnTo>
                    <a:pt x="29498" y="5783"/>
                  </a:lnTo>
                  <a:lnTo>
                    <a:pt x="27339" y="6048"/>
                  </a:lnTo>
                  <a:lnTo>
                    <a:pt x="27465" y="7665"/>
                  </a:lnTo>
                  <a:lnTo>
                    <a:pt x="31796" y="7665"/>
                  </a:lnTo>
                  <a:lnTo>
                    <a:pt x="29321" y="12059"/>
                  </a:lnTo>
                  <a:lnTo>
                    <a:pt x="33046" y="8574"/>
                  </a:lnTo>
                  <a:lnTo>
                    <a:pt x="35155" y="7778"/>
                  </a:lnTo>
                  <a:lnTo>
                    <a:pt x="36834" y="8548"/>
                  </a:lnTo>
                  <a:lnTo>
                    <a:pt x="36380" y="9963"/>
                  </a:lnTo>
                  <a:lnTo>
                    <a:pt x="34700" y="11996"/>
                  </a:lnTo>
                  <a:lnTo>
                    <a:pt x="32667" y="14256"/>
                  </a:lnTo>
                  <a:lnTo>
                    <a:pt x="32250" y="17059"/>
                  </a:lnTo>
                  <a:lnTo>
                    <a:pt x="32617" y="19269"/>
                  </a:lnTo>
                  <a:lnTo>
                    <a:pt x="31935" y="19698"/>
                  </a:lnTo>
                  <a:cubicBezTo>
                    <a:pt x="31922" y="19711"/>
                    <a:pt x="31834" y="19761"/>
                    <a:pt x="30988" y="20254"/>
                  </a:cubicBezTo>
                  <a:cubicBezTo>
                    <a:pt x="30584" y="20494"/>
                    <a:pt x="30432" y="20582"/>
                    <a:pt x="30432" y="20809"/>
                  </a:cubicBezTo>
                  <a:cubicBezTo>
                    <a:pt x="30445" y="20986"/>
                    <a:pt x="30558" y="21125"/>
                    <a:pt x="30710" y="21188"/>
                  </a:cubicBezTo>
                  <a:cubicBezTo>
                    <a:pt x="30887" y="21289"/>
                    <a:pt x="31215" y="21466"/>
                    <a:pt x="31480" y="22072"/>
                  </a:cubicBezTo>
                  <a:cubicBezTo>
                    <a:pt x="31872" y="22943"/>
                    <a:pt x="31733" y="23259"/>
                    <a:pt x="31657" y="23309"/>
                  </a:cubicBezTo>
                  <a:lnTo>
                    <a:pt x="31455" y="23385"/>
                  </a:lnTo>
                  <a:lnTo>
                    <a:pt x="31455" y="23537"/>
                  </a:lnTo>
                  <a:cubicBezTo>
                    <a:pt x="31404" y="23676"/>
                    <a:pt x="31228" y="24118"/>
                    <a:pt x="30609" y="25620"/>
                  </a:cubicBezTo>
                  <a:cubicBezTo>
                    <a:pt x="30432" y="26062"/>
                    <a:pt x="30319" y="26353"/>
                    <a:pt x="30243" y="26555"/>
                  </a:cubicBezTo>
                  <a:lnTo>
                    <a:pt x="30218" y="26618"/>
                  </a:lnTo>
                  <a:cubicBezTo>
                    <a:pt x="30218" y="26618"/>
                    <a:pt x="30218" y="26630"/>
                    <a:pt x="30218" y="26630"/>
                  </a:cubicBezTo>
                  <a:cubicBezTo>
                    <a:pt x="30205" y="26681"/>
                    <a:pt x="30154" y="26832"/>
                    <a:pt x="29978" y="27287"/>
                  </a:cubicBezTo>
                  <a:cubicBezTo>
                    <a:pt x="29498" y="28499"/>
                    <a:pt x="29018" y="28537"/>
                    <a:pt x="28955" y="28537"/>
                  </a:cubicBezTo>
                  <a:lnTo>
                    <a:pt x="28399" y="28373"/>
                  </a:lnTo>
                  <a:lnTo>
                    <a:pt x="28399" y="28373"/>
                  </a:lnTo>
                  <a:lnTo>
                    <a:pt x="29220" y="31062"/>
                  </a:lnTo>
                  <a:lnTo>
                    <a:pt x="28677" y="32287"/>
                  </a:lnTo>
                  <a:lnTo>
                    <a:pt x="26682" y="30469"/>
                  </a:lnTo>
                  <a:lnTo>
                    <a:pt x="25394" y="33525"/>
                  </a:lnTo>
                  <a:lnTo>
                    <a:pt x="26758" y="33525"/>
                  </a:lnTo>
                  <a:lnTo>
                    <a:pt x="27844" y="33626"/>
                  </a:lnTo>
                  <a:lnTo>
                    <a:pt x="24977" y="35431"/>
                  </a:lnTo>
                  <a:lnTo>
                    <a:pt x="21922" y="35835"/>
                  </a:lnTo>
                  <a:lnTo>
                    <a:pt x="20230" y="37931"/>
                  </a:lnTo>
                  <a:lnTo>
                    <a:pt x="17199" y="39232"/>
                  </a:lnTo>
                  <a:lnTo>
                    <a:pt x="14939" y="39838"/>
                  </a:lnTo>
                  <a:lnTo>
                    <a:pt x="13360" y="42351"/>
                  </a:lnTo>
                  <a:lnTo>
                    <a:pt x="12211" y="45861"/>
                  </a:lnTo>
                  <a:lnTo>
                    <a:pt x="11163" y="47654"/>
                  </a:lnTo>
                  <a:lnTo>
                    <a:pt x="9661" y="45874"/>
                  </a:lnTo>
                  <a:lnTo>
                    <a:pt x="8209" y="46101"/>
                  </a:lnTo>
                  <a:lnTo>
                    <a:pt x="7767" y="43715"/>
                  </a:lnTo>
                  <a:lnTo>
                    <a:pt x="7173" y="40823"/>
                  </a:lnTo>
                  <a:lnTo>
                    <a:pt x="6719" y="37048"/>
                  </a:lnTo>
                  <a:lnTo>
                    <a:pt x="7893" y="34535"/>
                  </a:lnTo>
                  <a:lnTo>
                    <a:pt x="6315" y="33373"/>
                  </a:lnTo>
                  <a:lnTo>
                    <a:pt x="6315" y="31542"/>
                  </a:lnTo>
                  <a:lnTo>
                    <a:pt x="8082" y="31833"/>
                  </a:lnTo>
                  <a:lnTo>
                    <a:pt x="9244" y="30040"/>
                  </a:lnTo>
                  <a:lnTo>
                    <a:pt x="7577" y="29509"/>
                  </a:lnTo>
                  <a:lnTo>
                    <a:pt x="7577" y="25671"/>
                  </a:lnTo>
                  <a:lnTo>
                    <a:pt x="7981" y="21643"/>
                  </a:lnTo>
                  <a:lnTo>
                    <a:pt x="6277" y="18309"/>
                  </a:lnTo>
                  <a:lnTo>
                    <a:pt x="6125" y="18309"/>
                  </a:lnTo>
                  <a:cubicBezTo>
                    <a:pt x="6024" y="18271"/>
                    <a:pt x="5645" y="18082"/>
                    <a:pt x="4408" y="17413"/>
                  </a:cubicBezTo>
                  <a:cubicBezTo>
                    <a:pt x="3845" y="17104"/>
                    <a:pt x="3347" y="16952"/>
                    <a:pt x="2915" y="16952"/>
                  </a:cubicBezTo>
                  <a:cubicBezTo>
                    <a:pt x="2746" y="16952"/>
                    <a:pt x="2587" y="16975"/>
                    <a:pt x="2438" y="17021"/>
                  </a:cubicBezTo>
                  <a:cubicBezTo>
                    <a:pt x="2274" y="17072"/>
                    <a:pt x="2122" y="17147"/>
                    <a:pt x="1983" y="17261"/>
                  </a:cubicBezTo>
                  <a:lnTo>
                    <a:pt x="620" y="16339"/>
                  </a:lnTo>
                  <a:lnTo>
                    <a:pt x="620" y="15455"/>
                  </a:lnTo>
                  <a:lnTo>
                    <a:pt x="3852" y="15203"/>
                  </a:lnTo>
                  <a:lnTo>
                    <a:pt x="3208" y="13763"/>
                  </a:lnTo>
                  <a:lnTo>
                    <a:pt x="1819" y="13612"/>
                  </a:lnTo>
                  <a:lnTo>
                    <a:pt x="1504" y="12450"/>
                  </a:lnTo>
                  <a:lnTo>
                    <a:pt x="3057" y="12160"/>
                  </a:lnTo>
                  <a:lnTo>
                    <a:pt x="5797" y="11036"/>
                  </a:lnTo>
                  <a:lnTo>
                    <a:pt x="7678" y="9470"/>
                  </a:lnTo>
                  <a:lnTo>
                    <a:pt x="6857" y="8233"/>
                  </a:lnTo>
                  <a:lnTo>
                    <a:pt x="7994" y="6781"/>
                  </a:lnTo>
                  <a:lnTo>
                    <a:pt x="10178" y="6301"/>
                  </a:lnTo>
                  <a:lnTo>
                    <a:pt x="11769" y="4710"/>
                  </a:lnTo>
                  <a:lnTo>
                    <a:pt x="13777" y="3965"/>
                  </a:lnTo>
                  <a:lnTo>
                    <a:pt x="15355" y="3712"/>
                  </a:lnTo>
                  <a:lnTo>
                    <a:pt x="15646" y="5430"/>
                  </a:lnTo>
                  <a:lnTo>
                    <a:pt x="17325" y="5935"/>
                  </a:lnTo>
                  <a:lnTo>
                    <a:pt x="17792" y="4382"/>
                  </a:lnTo>
                  <a:lnTo>
                    <a:pt x="18323" y="4584"/>
                  </a:lnTo>
                  <a:lnTo>
                    <a:pt x="18651" y="7033"/>
                  </a:lnTo>
                  <a:lnTo>
                    <a:pt x="20949" y="7033"/>
                  </a:lnTo>
                  <a:lnTo>
                    <a:pt x="20053" y="4407"/>
                  </a:lnTo>
                  <a:lnTo>
                    <a:pt x="20570" y="3031"/>
                  </a:lnTo>
                  <a:lnTo>
                    <a:pt x="22250" y="2980"/>
                  </a:lnTo>
                  <a:lnTo>
                    <a:pt x="27591" y="682"/>
                  </a:lnTo>
                  <a:close/>
                  <a:moveTo>
                    <a:pt x="27604" y="0"/>
                  </a:moveTo>
                  <a:lnTo>
                    <a:pt x="22161" y="2361"/>
                  </a:lnTo>
                  <a:lnTo>
                    <a:pt x="20116" y="2424"/>
                  </a:lnTo>
                  <a:lnTo>
                    <a:pt x="19371" y="4407"/>
                  </a:lnTo>
                  <a:lnTo>
                    <a:pt x="20053" y="6415"/>
                  </a:lnTo>
                  <a:lnTo>
                    <a:pt x="19194" y="6415"/>
                  </a:lnTo>
                  <a:lnTo>
                    <a:pt x="18891" y="4142"/>
                  </a:lnTo>
                  <a:lnTo>
                    <a:pt x="17376" y="3548"/>
                  </a:lnTo>
                  <a:lnTo>
                    <a:pt x="16896" y="5152"/>
                  </a:lnTo>
                  <a:lnTo>
                    <a:pt x="16214" y="4937"/>
                  </a:lnTo>
                  <a:lnTo>
                    <a:pt x="15861" y="2993"/>
                  </a:lnTo>
                  <a:lnTo>
                    <a:pt x="13600" y="3359"/>
                  </a:lnTo>
                  <a:lnTo>
                    <a:pt x="11479" y="4154"/>
                  </a:lnTo>
                  <a:lnTo>
                    <a:pt x="9850" y="5733"/>
                  </a:lnTo>
                  <a:lnTo>
                    <a:pt x="7628" y="6200"/>
                  </a:lnTo>
                  <a:lnTo>
                    <a:pt x="6075" y="8208"/>
                  </a:lnTo>
                  <a:lnTo>
                    <a:pt x="6832" y="9344"/>
                  </a:lnTo>
                  <a:lnTo>
                    <a:pt x="5506" y="10480"/>
                  </a:lnTo>
                  <a:lnTo>
                    <a:pt x="2905" y="11541"/>
                  </a:lnTo>
                  <a:lnTo>
                    <a:pt x="708" y="11958"/>
                  </a:lnTo>
                  <a:lnTo>
                    <a:pt x="1339" y="14193"/>
                  </a:lnTo>
                  <a:lnTo>
                    <a:pt x="2792" y="14344"/>
                  </a:lnTo>
                  <a:lnTo>
                    <a:pt x="2918" y="14635"/>
                  </a:lnTo>
                  <a:lnTo>
                    <a:pt x="1" y="14862"/>
                  </a:lnTo>
                  <a:lnTo>
                    <a:pt x="1" y="16655"/>
                  </a:lnTo>
                  <a:lnTo>
                    <a:pt x="2173" y="18132"/>
                  </a:lnTo>
                  <a:lnTo>
                    <a:pt x="2337" y="17817"/>
                  </a:lnTo>
                  <a:cubicBezTo>
                    <a:pt x="2400" y="17716"/>
                    <a:pt x="2514" y="17640"/>
                    <a:pt x="2627" y="17615"/>
                  </a:cubicBezTo>
                  <a:cubicBezTo>
                    <a:pt x="2703" y="17592"/>
                    <a:pt x="2796" y="17576"/>
                    <a:pt x="2911" y="17576"/>
                  </a:cubicBezTo>
                  <a:cubicBezTo>
                    <a:pt x="3180" y="17576"/>
                    <a:pt x="3565" y="17663"/>
                    <a:pt x="4105" y="17956"/>
                  </a:cubicBezTo>
                  <a:cubicBezTo>
                    <a:pt x="5153" y="18536"/>
                    <a:pt x="5620" y="18764"/>
                    <a:pt x="5847" y="18865"/>
                  </a:cubicBezTo>
                  <a:lnTo>
                    <a:pt x="7325" y="21756"/>
                  </a:lnTo>
                  <a:lnTo>
                    <a:pt x="6933" y="25645"/>
                  </a:lnTo>
                  <a:lnTo>
                    <a:pt x="6933" y="29976"/>
                  </a:lnTo>
                  <a:lnTo>
                    <a:pt x="8259" y="30393"/>
                  </a:lnTo>
                  <a:lnTo>
                    <a:pt x="7767" y="31138"/>
                  </a:lnTo>
                  <a:lnTo>
                    <a:pt x="5671" y="30785"/>
                  </a:lnTo>
                  <a:lnTo>
                    <a:pt x="5671" y="33689"/>
                  </a:lnTo>
                  <a:lnTo>
                    <a:pt x="7097" y="34737"/>
                  </a:lnTo>
                  <a:lnTo>
                    <a:pt x="6062" y="36947"/>
                  </a:lnTo>
                  <a:lnTo>
                    <a:pt x="6554" y="40924"/>
                  </a:lnTo>
                  <a:lnTo>
                    <a:pt x="7148" y="43828"/>
                  </a:lnTo>
                  <a:lnTo>
                    <a:pt x="7691" y="46808"/>
                  </a:lnTo>
                  <a:lnTo>
                    <a:pt x="9408" y="46556"/>
                  </a:lnTo>
                  <a:lnTo>
                    <a:pt x="11252" y="48740"/>
                  </a:lnTo>
                  <a:lnTo>
                    <a:pt x="12780" y="46152"/>
                  </a:lnTo>
                  <a:lnTo>
                    <a:pt x="13916" y="42654"/>
                  </a:lnTo>
                  <a:lnTo>
                    <a:pt x="15343" y="40381"/>
                  </a:lnTo>
                  <a:lnTo>
                    <a:pt x="17388" y="39826"/>
                  </a:lnTo>
                  <a:lnTo>
                    <a:pt x="20621" y="38449"/>
                  </a:lnTo>
                  <a:lnTo>
                    <a:pt x="22250" y="36429"/>
                  </a:lnTo>
                  <a:lnTo>
                    <a:pt x="25116" y="36050"/>
                  </a:lnTo>
                  <a:lnTo>
                    <a:pt x="29738" y="33184"/>
                  </a:lnTo>
                  <a:lnTo>
                    <a:pt x="29005" y="33108"/>
                  </a:lnTo>
                  <a:lnTo>
                    <a:pt x="29877" y="31100"/>
                  </a:lnTo>
                  <a:lnTo>
                    <a:pt x="29270" y="29105"/>
                  </a:lnTo>
                  <a:cubicBezTo>
                    <a:pt x="29637" y="28979"/>
                    <a:pt x="30142" y="28600"/>
                    <a:pt x="30558" y="27514"/>
                  </a:cubicBezTo>
                  <a:cubicBezTo>
                    <a:pt x="30659" y="27274"/>
                    <a:pt x="30748" y="27022"/>
                    <a:pt x="30824" y="26782"/>
                  </a:cubicBezTo>
                  <a:lnTo>
                    <a:pt x="31202" y="25847"/>
                  </a:lnTo>
                  <a:cubicBezTo>
                    <a:pt x="31720" y="24585"/>
                    <a:pt x="31935" y="24054"/>
                    <a:pt x="32036" y="23815"/>
                  </a:cubicBezTo>
                  <a:cubicBezTo>
                    <a:pt x="32149" y="23726"/>
                    <a:pt x="32238" y="23600"/>
                    <a:pt x="32288" y="23474"/>
                  </a:cubicBezTo>
                  <a:cubicBezTo>
                    <a:pt x="32452" y="23070"/>
                    <a:pt x="32389" y="22514"/>
                    <a:pt x="32074" y="21807"/>
                  </a:cubicBezTo>
                  <a:cubicBezTo>
                    <a:pt x="31910" y="21403"/>
                    <a:pt x="31644" y="21062"/>
                    <a:pt x="31303" y="20797"/>
                  </a:cubicBezTo>
                  <a:cubicBezTo>
                    <a:pt x="31834" y="20494"/>
                    <a:pt x="32112" y="20329"/>
                    <a:pt x="32250" y="20228"/>
                  </a:cubicBezTo>
                  <a:lnTo>
                    <a:pt x="32263" y="20241"/>
                  </a:lnTo>
                  <a:lnTo>
                    <a:pt x="33311" y="19572"/>
                  </a:lnTo>
                  <a:lnTo>
                    <a:pt x="32894" y="17046"/>
                  </a:lnTo>
                  <a:lnTo>
                    <a:pt x="33261" y="14534"/>
                  </a:lnTo>
                  <a:lnTo>
                    <a:pt x="35167" y="12412"/>
                  </a:lnTo>
                  <a:lnTo>
                    <a:pt x="36897" y="10329"/>
                  </a:lnTo>
                  <a:lnTo>
                    <a:pt x="37592" y="8220"/>
                  </a:lnTo>
                  <a:lnTo>
                    <a:pt x="35167" y="7096"/>
                  </a:lnTo>
                  <a:lnTo>
                    <a:pt x="32756" y="8018"/>
                  </a:lnTo>
                  <a:lnTo>
                    <a:pt x="31872" y="8801"/>
                  </a:lnTo>
                  <a:lnTo>
                    <a:pt x="32364" y="7942"/>
                  </a:lnTo>
                  <a:lnTo>
                    <a:pt x="32541" y="7046"/>
                  </a:lnTo>
                  <a:lnTo>
                    <a:pt x="28046" y="7046"/>
                  </a:lnTo>
                  <a:lnTo>
                    <a:pt x="28008" y="6604"/>
                  </a:lnTo>
                  <a:lnTo>
                    <a:pt x="29536" y="6415"/>
                  </a:lnTo>
                  <a:lnTo>
                    <a:pt x="32541" y="6415"/>
                  </a:lnTo>
                  <a:lnTo>
                    <a:pt x="32162" y="3927"/>
                  </a:lnTo>
                  <a:lnTo>
                    <a:pt x="31228" y="1768"/>
                  </a:lnTo>
                  <a:lnTo>
                    <a:pt x="276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258;p80">
              <a:extLst>
                <a:ext uri="{FF2B5EF4-FFF2-40B4-BE49-F238E27FC236}">
                  <a16:creationId xmlns:a16="http://schemas.microsoft.com/office/drawing/2014/main" id="{8EFF467F-A814-494C-9C77-F722925A343B}"/>
                </a:ext>
              </a:extLst>
            </p:cNvPr>
            <p:cNvSpPr/>
            <p:nvPr/>
          </p:nvSpPr>
          <p:spPr>
            <a:xfrm>
              <a:off x="2067150" y="740400"/>
              <a:ext cx="667350" cy="530050"/>
            </a:xfrm>
            <a:custGeom>
              <a:avLst/>
              <a:gdLst/>
              <a:ahLst/>
              <a:cxnLst/>
              <a:rect l="l" t="t" r="r" b="b"/>
              <a:pathLst>
                <a:path w="26694" h="21202" extrusionOk="0">
                  <a:moveTo>
                    <a:pt x="19218" y="1"/>
                  </a:moveTo>
                  <a:lnTo>
                    <a:pt x="14635" y="556"/>
                  </a:lnTo>
                  <a:lnTo>
                    <a:pt x="11415" y="1895"/>
                  </a:lnTo>
                  <a:lnTo>
                    <a:pt x="10228" y="3157"/>
                  </a:lnTo>
                  <a:lnTo>
                    <a:pt x="12122" y="5165"/>
                  </a:lnTo>
                  <a:lnTo>
                    <a:pt x="14016" y="6100"/>
                  </a:lnTo>
                  <a:lnTo>
                    <a:pt x="11099" y="6163"/>
                  </a:lnTo>
                  <a:lnTo>
                    <a:pt x="9041" y="4660"/>
                  </a:lnTo>
                  <a:lnTo>
                    <a:pt x="8814" y="2766"/>
                  </a:lnTo>
                  <a:lnTo>
                    <a:pt x="7627" y="2286"/>
                  </a:lnTo>
                  <a:lnTo>
                    <a:pt x="5190" y="6706"/>
                  </a:lnTo>
                  <a:lnTo>
                    <a:pt x="4786" y="9711"/>
                  </a:lnTo>
                  <a:lnTo>
                    <a:pt x="5733" y="11756"/>
                  </a:lnTo>
                  <a:lnTo>
                    <a:pt x="7627" y="12236"/>
                  </a:lnTo>
                  <a:lnTo>
                    <a:pt x="8650" y="13688"/>
                  </a:lnTo>
                  <a:lnTo>
                    <a:pt x="6288" y="13082"/>
                  </a:lnTo>
                  <a:lnTo>
                    <a:pt x="5101" y="14509"/>
                  </a:lnTo>
                  <a:lnTo>
                    <a:pt x="2816" y="14509"/>
                  </a:lnTo>
                  <a:lnTo>
                    <a:pt x="1642" y="14004"/>
                  </a:lnTo>
                  <a:lnTo>
                    <a:pt x="417" y="12741"/>
                  </a:lnTo>
                  <a:cubicBezTo>
                    <a:pt x="177" y="12905"/>
                    <a:pt x="0" y="14332"/>
                    <a:pt x="0" y="14332"/>
                  </a:cubicBezTo>
                  <a:lnTo>
                    <a:pt x="1212" y="15822"/>
                  </a:lnTo>
                  <a:lnTo>
                    <a:pt x="631" y="18007"/>
                  </a:lnTo>
                  <a:lnTo>
                    <a:pt x="51" y="19459"/>
                  </a:lnTo>
                  <a:lnTo>
                    <a:pt x="3914" y="20494"/>
                  </a:lnTo>
                  <a:lnTo>
                    <a:pt x="6566" y="21201"/>
                  </a:lnTo>
                  <a:lnTo>
                    <a:pt x="7551" y="20810"/>
                  </a:lnTo>
                  <a:lnTo>
                    <a:pt x="7551" y="19232"/>
                  </a:lnTo>
                  <a:lnTo>
                    <a:pt x="5809" y="18689"/>
                  </a:lnTo>
                  <a:lnTo>
                    <a:pt x="3927" y="18032"/>
                  </a:lnTo>
                  <a:lnTo>
                    <a:pt x="3296" y="16403"/>
                  </a:lnTo>
                  <a:lnTo>
                    <a:pt x="4748" y="16138"/>
                  </a:lnTo>
                  <a:lnTo>
                    <a:pt x="7071" y="17653"/>
                  </a:lnTo>
                  <a:lnTo>
                    <a:pt x="9129" y="17653"/>
                  </a:lnTo>
                  <a:lnTo>
                    <a:pt x="11024" y="18348"/>
                  </a:lnTo>
                  <a:lnTo>
                    <a:pt x="11806" y="15140"/>
                  </a:lnTo>
                  <a:lnTo>
                    <a:pt x="13625" y="13398"/>
                  </a:lnTo>
                  <a:lnTo>
                    <a:pt x="15115" y="12224"/>
                  </a:lnTo>
                  <a:lnTo>
                    <a:pt x="15115" y="10405"/>
                  </a:lnTo>
                  <a:lnTo>
                    <a:pt x="18587" y="9231"/>
                  </a:lnTo>
                  <a:lnTo>
                    <a:pt x="21277" y="7728"/>
                  </a:lnTo>
                  <a:lnTo>
                    <a:pt x="23322" y="5986"/>
                  </a:lnTo>
                  <a:lnTo>
                    <a:pt x="25494" y="5216"/>
                  </a:lnTo>
                  <a:lnTo>
                    <a:pt x="26694" y="3322"/>
                  </a:lnTo>
                  <a:lnTo>
                    <a:pt x="25671" y="1390"/>
                  </a:lnTo>
                  <a:lnTo>
                    <a:pt x="227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259;p80">
              <a:extLst>
                <a:ext uri="{FF2B5EF4-FFF2-40B4-BE49-F238E27FC236}">
                  <a16:creationId xmlns:a16="http://schemas.microsoft.com/office/drawing/2014/main" id="{9BCD8DB9-5731-42D2-AF7B-FBC84E90A385}"/>
                </a:ext>
              </a:extLst>
            </p:cNvPr>
            <p:cNvSpPr/>
            <p:nvPr/>
          </p:nvSpPr>
          <p:spPr>
            <a:xfrm>
              <a:off x="2057975" y="732525"/>
              <a:ext cx="685375" cy="546450"/>
            </a:xfrm>
            <a:custGeom>
              <a:avLst/>
              <a:gdLst/>
              <a:ahLst/>
              <a:cxnLst/>
              <a:rect l="l" t="t" r="r" b="b"/>
              <a:pathLst>
                <a:path w="27415" h="21858" extrusionOk="0">
                  <a:moveTo>
                    <a:pt x="23058" y="631"/>
                  </a:moveTo>
                  <a:lnTo>
                    <a:pt x="25811" y="1919"/>
                  </a:lnTo>
                  <a:lnTo>
                    <a:pt x="26682" y="3599"/>
                  </a:lnTo>
                  <a:lnTo>
                    <a:pt x="25646" y="5240"/>
                  </a:lnTo>
                  <a:lnTo>
                    <a:pt x="23576" y="5998"/>
                  </a:lnTo>
                  <a:lnTo>
                    <a:pt x="21480" y="7753"/>
                  </a:lnTo>
                  <a:lnTo>
                    <a:pt x="18853" y="9230"/>
                  </a:lnTo>
                  <a:lnTo>
                    <a:pt x="15166" y="10493"/>
                  </a:lnTo>
                  <a:lnTo>
                    <a:pt x="15166" y="12387"/>
                  </a:lnTo>
                  <a:lnTo>
                    <a:pt x="13764" y="13486"/>
                  </a:lnTo>
                  <a:lnTo>
                    <a:pt x="11883" y="15291"/>
                  </a:lnTo>
                  <a:lnTo>
                    <a:pt x="11163" y="18246"/>
                  </a:lnTo>
                  <a:lnTo>
                    <a:pt x="9597" y="17678"/>
                  </a:lnTo>
                  <a:lnTo>
                    <a:pt x="7539" y="17665"/>
                  </a:lnTo>
                  <a:lnTo>
                    <a:pt x="5191" y="16125"/>
                  </a:lnTo>
                  <a:lnTo>
                    <a:pt x="3233" y="16478"/>
                  </a:lnTo>
                  <a:lnTo>
                    <a:pt x="4067" y="18600"/>
                  </a:lnTo>
                  <a:lnTo>
                    <a:pt x="6087" y="19307"/>
                  </a:lnTo>
                  <a:lnTo>
                    <a:pt x="7602" y="19786"/>
                  </a:lnTo>
                  <a:lnTo>
                    <a:pt x="7602" y="20910"/>
                  </a:lnTo>
                  <a:lnTo>
                    <a:pt x="6921" y="21188"/>
                  </a:lnTo>
                  <a:lnTo>
                    <a:pt x="847" y="19559"/>
                  </a:lnTo>
                  <a:lnTo>
                    <a:pt x="1301" y="18398"/>
                  </a:lnTo>
                  <a:lnTo>
                    <a:pt x="1920" y="16062"/>
                  </a:lnTo>
                  <a:lnTo>
                    <a:pt x="695" y="14559"/>
                  </a:lnTo>
                  <a:cubicBezTo>
                    <a:pt x="733" y="14243"/>
                    <a:pt x="796" y="13915"/>
                    <a:pt x="872" y="13612"/>
                  </a:cubicBezTo>
                  <a:lnTo>
                    <a:pt x="1769" y="14534"/>
                  </a:lnTo>
                  <a:lnTo>
                    <a:pt x="3057" y="15114"/>
                  </a:lnTo>
                  <a:lnTo>
                    <a:pt x="5620" y="15140"/>
                  </a:lnTo>
                  <a:lnTo>
                    <a:pt x="6769" y="13751"/>
                  </a:lnTo>
                  <a:lnTo>
                    <a:pt x="9762" y="14521"/>
                  </a:lnTo>
                  <a:lnTo>
                    <a:pt x="8183" y="12261"/>
                  </a:lnTo>
                  <a:lnTo>
                    <a:pt x="6327" y="11794"/>
                  </a:lnTo>
                  <a:lnTo>
                    <a:pt x="5481" y="9963"/>
                  </a:lnTo>
                  <a:lnTo>
                    <a:pt x="5860" y="7122"/>
                  </a:lnTo>
                  <a:lnTo>
                    <a:pt x="8133" y="3005"/>
                  </a:lnTo>
                  <a:lnTo>
                    <a:pt x="8890" y="3296"/>
                  </a:lnTo>
                  <a:lnTo>
                    <a:pt x="9130" y="5152"/>
                  </a:lnTo>
                  <a:lnTo>
                    <a:pt x="11365" y="6793"/>
                  </a:lnTo>
                  <a:lnTo>
                    <a:pt x="15684" y="6692"/>
                  </a:lnTo>
                  <a:lnTo>
                    <a:pt x="12678" y="5228"/>
                  </a:lnTo>
                  <a:lnTo>
                    <a:pt x="11024" y="3472"/>
                  </a:lnTo>
                  <a:lnTo>
                    <a:pt x="11971" y="2475"/>
                  </a:lnTo>
                  <a:lnTo>
                    <a:pt x="15090" y="1174"/>
                  </a:lnTo>
                  <a:lnTo>
                    <a:pt x="19585" y="631"/>
                  </a:lnTo>
                  <a:close/>
                  <a:moveTo>
                    <a:pt x="19548" y="0"/>
                  </a:moveTo>
                  <a:lnTo>
                    <a:pt x="14977" y="556"/>
                  </a:lnTo>
                  <a:lnTo>
                    <a:pt x="11656" y="1919"/>
                  </a:lnTo>
                  <a:lnTo>
                    <a:pt x="10166" y="3472"/>
                  </a:lnTo>
                  <a:lnTo>
                    <a:pt x="12262" y="5695"/>
                  </a:lnTo>
                  <a:lnTo>
                    <a:pt x="13083" y="6124"/>
                  </a:lnTo>
                  <a:lnTo>
                    <a:pt x="11567" y="6162"/>
                  </a:lnTo>
                  <a:lnTo>
                    <a:pt x="9724" y="4798"/>
                  </a:lnTo>
                  <a:lnTo>
                    <a:pt x="9471" y="2854"/>
                  </a:lnTo>
                  <a:lnTo>
                    <a:pt x="7868" y="2210"/>
                  </a:lnTo>
                  <a:lnTo>
                    <a:pt x="5279" y="6869"/>
                  </a:lnTo>
                  <a:lnTo>
                    <a:pt x="4837" y="10064"/>
                  </a:lnTo>
                  <a:lnTo>
                    <a:pt x="5885" y="12337"/>
                  </a:lnTo>
                  <a:lnTo>
                    <a:pt x="7804" y="12816"/>
                  </a:lnTo>
                  <a:lnTo>
                    <a:pt x="8272" y="13486"/>
                  </a:lnTo>
                  <a:lnTo>
                    <a:pt x="6542" y="13044"/>
                  </a:lnTo>
                  <a:lnTo>
                    <a:pt x="5330" y="14508"/>
                  </a:lnTo>
                  <a:lnTo>
                    <a:pt x="3259" y="14508"/>
                  </a:lnTo>
                  <a:lnTo>
                    <a:pt x="2185" y="14054"/>
                  </a:lnTo>
                  <a:lnTo>
                    <a:pt x="822" y="12652"/>
                  </a:lnTo>
                  <a:lnTo>
                    <a:pt x="607" y="12791"/>
                  </a:lnTo>
                  <a:cubicBezTo>
                    <a:pt x="519" y="12854"/>
                    <a:pt x="253" y="13031"/>
                    <a:pt x="51" y="14609"/>
                  </a:cubicBezTo>
                  <a:lnTo>
                    <a:pt x="39" y="14748"/>
                  </a:lnTo>
                  <a:lnTo>
                    <a:pt x="1238" y="16213"/>
                  </a:lnTo>
                  <a:lnTo>
                    <a:pt x="708" y="18208"/>
                  </a:lnTo>
                  <a:lnTo>
                    <a:pt x="1" y="19989"/>
                  </a:lnTo>
                  <a:lnTo>
                    <a:pt x="6946" y="21857"/>
                  </a:lnTo>
                  <a:lnTo>
                    <a:pt x="8234" y="21340"/>
                  </a:lnTo>
                  <a:lnTo>
                    <a:pt x="8234" y="19319"/>
                  </a:lnTo>
                  <a:lnTo>
                    <a:pt x="6289" y="18701"/>
                  </a:lnTo>
                  <a:lnTo>
                    <a:pt x="4547" y="18094"/>
                  </a:lnTo>
                  <a:lnTo>
                    <a:pt x="4092" y="16958"/>
                  </a:lnTo>
                  <a:lnTo>
                    <a:pt x="5052" y="16781"/>
                  </a:lnTo>
                  <a:lnTo>
                    <a:pt x="7350" y="18284"/>
                  </a:lnTo>
                  <a:lnTo>
                    <a:pt x="9433" y="18284"/>
                  </a:lnTo>
                  <a:lnTo>
                    <a:pt x="11605" y="19079"/>
                  </a:lnTo>
                  <a:lnTo>
                    <a:pt x="12464" y="15620"/>
                  </a:lnTo>
                  <a:lnTo>
                    <a:pt x="14181" y="13953"/>
                  </a:lnTo>
                  <a:lnTo>
                    <a:pt x="15797" y="12690"/>
                  </a:lnTo>
                  <a:lnTo>
                    <a:pt x="15797" y="10948"/>
                  </a:lnTo>
                  <a:lnTo>
                    <a:pt x="19106" y="9811"/>
                  </a:lnTo>
                  <a:lnTo>
                    <a:pt x="21833" y="8283"/>
                  </a:lnTo>
                  <a:lnTo>
                    <a:pt x="23853" y="6579"/>
                  </a:lnTo>
                  <a:lnTo>
                    <a:pt x="26063" y="5783"/>
                  </a:lnTo>
                  <a:lnTo>
                    <a:pt x="27414" y="3637"/>
                  </a:lnTo>
                  <a:lnTo>
                    <a:pt x="26265" y="1452"/>
                  </a:lnTo>
                  <a:lnTo>
                    <a:pt x="232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260;p80">
              <a:extLst>
                <a:ext uri="{FF2B5EF4-FFF2-40B4-BE49-F238E27FC236}">
                  <a16:creationId xmlns:a16="http://schemas.microsoft.com/office/drawing/2014/main" id="{2F00C123-AD88-490F-9DD2-62A4AA090A31}"/>
                </a:ext>
              </a:extLst>
            </p:cNvPr>
            <p:cNvSpPr/>
            <p:nvPr/>
          </p:nvSpPr>
          <p:spPr>
            <a:xfrm>
              <a:off x="2007475" y="1152350"/>
              <a:ext cx="49275" cy="59075"/>
            </a:xfrm>
            <a:custGeom>
              <a:avLst/>
              <a:gdLst/>
              <a:ahLst/>
              <a:cxnLst/>
              <a:rect l="l" t="t" r="r" b="b"/>
              <a:pathLst>
                <a:path w="1971" h="2363" extrusionOk="0">
                  <a:moveTo>
                    <a:pt x="1339" y="1"/>
                  </a:moveTo>
                  <a:cubicBezTo>
                    <a:pt x="1023" y="241"/>
                    <a:pt x="1" y="1554"/>
                    <a:pt x="1" y="1554"/>
                  </a:cubicBezTo>
                  <a:lnTo>
                    <a:pt x="1339" y="2362"/>
                  </a:lnTo>
                  <a:lnTo>
                    <a:pt x="1970" y="1188"/>
                  </a:lnTo>
                  <a:lnTo>
                    <a:pt x="133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261;p80">
              <a:extLst>
                <a:ext uri="{FF2B5EF4-FFF2-40B4-BE49-F238E27FC236}">
                  <a16:creationId xmlns:a16="http://schemas.microsoft.com/office/drawing/2014/main" id="{BD59BF31-1B12-43EA-97A5-D835316097EE}"/>
                </a:ext>
              </a:extLst>
            </p:cNvPr>
            <p:cNvSpPr/>
            <p:nvPr/>
          </p:nvSpPr>
          <p:spPr>
            <a:xfrm>
              <a:off x="1995800" y="1140375"/>
              <a:ext cx="70100" cy="82100"/>
            </a:xfrm>
            <a:custGeom>
              <a:avLst/>
              <a:gdLst/>
              <a:ahLst/>
              <a:cxnLst/>
              <a:rect l="l" t="t" r="r" b="b"/>
              <a:pathLst>
                <a:path w="2804" h="3284" extrusionOk="0">
                  <a:moveTo>
                    <a:pt x="1730" y="998"/>
                  </a:moveTo>
                  <a:lnTo>
                    <a:pt x="2084" y="1667"/>
                  </a:lnTo>
                  <a:lnTo>
                    <a:pt x="1692" y="2399"/>
                  </a:lnTo>
                  <a:lnTo>
                    <a:pt x="935" y="1945"/>
                  </a:lnTo>
                  <a:cubicBezTo>
                    <a:pt x="1200" y="1629"/>
                    <a:pt x="1516" y="1250"/>
                    <a:pt x="1730" y="998"/>
                  </a:cubicBezTo>
                  <a:close/>
                  <a:moveTo>
                    <a:pt x="1920" y="0"/>
                  </a:moveTo>
                  <a:lnTo>
                    <a:pt x="1617" y="227"/>
                  </a:lnTo>
                  <a:cubicBezTo>
                    <a:pt x="1288" y="480"/>
                    <a:pt x="392" y="1616"/>
                    <a:pt x="228" y="1844"/>
                  </a:cubicBezTo>
                  <a:lnTo>
                    <a:pt x="0" y="2121"/>
                  </a:lnTo>
                  <a:lnTo>
                    <a:pt x="1932" y="3283"/>
                  </a:lnTo>
                  <a:lnTo>
                    <a:pt x="2804" y="1654"/>
                  </a:lnTo>
                  <a:lnTo>
                    <a:pt x="19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62;p80">
              <a:extLst>
                <a:ext uri="{FF2B5EF4-FFF2-40B4-BE49-F238E27FC236}">
                  <a16:creationId xmlns:a16="http://schemas.microsoft.com/office/drawing/2014/main" id="{D89853C3-8BCF-4950-9A16-F8B34CCB4384}"/>
                </a:ext>
              </a:extLst>
            </p:cNvPr>
            <p:cNvSpPr/>
            <p:nvPr/>
          </p:nvSpPr>
          <p:spPr>
            <a:xfrm>
              <a:off x="2092700" y="954125"/>
              <a:ext cx="54950" cy="101675"/>
            </a:xfrm>
            <a:custGeom>
              <a:avLst/>
              <a:gdLst/>
              <a:ahLst/>
              <a:cxnLst/>
              <a:rect l="l" t="t" r="r" b="b"/>
              <a:pathLst>
                <a:path w="2198" h="4067" extrusionOk="0">
                  <a:moveTo>
                    <a:pt x="1125" y="0"/>
                  </a:moveTo>
                  <a:lnTo>
                    <a:pt x="1" y="2096"/>
                  </a:lnTo>
                  <a:lnTo>
                    <a:pt x="455" y="4066"/>
                  </a:lnTo>
                  <a:lnTo>
                    <a:pt x="847" y="4066"/>
                  </a:lnTo>
                  <a:lnTo>
                    <a:pt x="847" y="2488"/>
                  </a:lnTo>
                  <a:lnTo>
                    <a:pt x="2198" y="1717"/>
                  </a:lnTo>
                  <a:lnTo>
                    <a:pt x="11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263;p80">
              <a:extLst>
                <a:ext uri="{FF2B5EF4-FFF2-40B4-BE49-F238E27FC236}">
                  <a16:creationId xmlns:a16="http://schemas.microsoft.com/office/drawing/2014/main" id="{877C0BAB-977A-49FC-A2B2-052DD37D7361}"/>
                </a:ext>
              </a:extLst>
            </p:cNvPr>
            <p:cNvSpPr/>
            <p:nvPr/>
          </p:nvSpPr>
          <p:spPr>
            <a:xfrm>
              <a:off x="2084500" y="938325"/>
              <a:ext cx="73900" cy="125350"/>
            </a:xfrm>
            <a:custGeom>
              <a:avLst/>
              <a:gdLst/>
              <a:ahLst/>
              <a:cxnLst/>
              <a:rect l="l" t="t" r="r" b="b"/>
              <a:pathLst>
                <a:path w="2956" h="5014" extrusionOk="0">
                  <a:moveTo>
                    <a:pt x="1478" y="1263"/>
                  </a:moveTo>
                  <a:lnTo>
                    <a:pt x="2084" y="2236"/>
                  </a:lnTo>
                  <a:lnTo>
                    <a:pt x="859" y="2943"/>
                  </a:lnTo>
                  <a:lnTo>
                    <a:pt x="859" y="3637"/>
                  </a:lnTo>
                  <a:lnTo>
                    <a:pt x="670" y="2779"/>
                  </a:lnTo>
                  <a:lnTo>
                    <a:pt x="1478" y="1263"/>
                  </a:lnTo>
                  <a:close/>
                  <a:moveTo>
                    <a:pt x="1440" y="1"/>
                  </a:moveTo>
                  <a:lnTo>
                    <a:pt x="1" y="2690"/>
                  </a:lnTo>
                  <a:lnTo>
                    <a:pt x="531" y="5014"/>
                  </a:lnTo>
                  <a:lnTo>
                    <a:pt x="1491" y="5014"/>
                  </a:lnTo>
                  <a:lnTo>
                    <a:pt x="1491" y="3296"/>
                  </a:lnTo>
                  <a:lnTo>
                    <a:pt x="2955" y="2463"/>
                  </a:lnTo>
                  <a:lnTo>
                    <a:pt x="144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264;p80">
              <a:extLst>
                <a:ext uri="{FF2B5EF4-FFF2-40B4-BE49-F238E27FC236}">
                  <a16:creationId xmlns:a16="http://schemas.microsoft.com/office/drawing/2014/main" id="{F0FBD17D-AA78-4893-B8C6-DE69D911FAFD}"/>
                </a:ext>
              </a:extLst>
            </p:cNvPr>
            <p:cNvSpPr/>
            <p:nvPr/>
          </p:nvSpPr>
          <p:spPr>
            <a:xfrm>
              <a:off x="1999575" y="874575"/>
              <a:ext cx="83050" cy="141750"/>
            </a:xfrm>
            <a:custGeom>
              <a:avLst/>
              <a:gdLst/>
              <a:ahLst/>
              <a:cxnLst/>
              <a:rect l="l" t="t" r="r" b="b"/>
              <a:pathLst>
                <a:path w="3322" h="5670" extrusionOk="0">
                  <a:moveTo>
                    <a:pt x="796" y="0"/>
                  </a:moveTo>
                  <a:lnTo>
                    <a:pt x="796" y="1882"/>
                  </a:lnTo>
                  <a:lnTo>
                    <a:pt x="1" y="2601"/>
                  </a:lnTo>
                  <a:lnTo>
                    <a:pt x="1264" y="4407"/>
                  </a:lnTo>
                  <a:lnTo>
                    <a:pt x="1617" y="5670"/>
                  </a:lnTo>
                  <a:lnTo>
                    <a:pt x="3322" y="2286"/>
                  </a:lnTo>
                  <a:lnTo>
                    <a:pt x="3322" y="631"/>
                  </a:lnTo>
                  <a:lnTo>
                    <a:pt x="7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65;p80">
              <a:extLst>
                <a:ext uri="{FF2B5EF4-FFF2-40B4-BE49-F238E27FC236}">
                  <a16:creationId xmlns:a16="http://schemas.microsoft.com/office/drawing/2014/main" id="{C4B87EEB-76AD-4AFA-BC83-7B18E19338CD}"/>
                </a:ext>
              </a:extLst>
            </p:cNvPr>
            <p:cNvSpPr/>
            <p:nvPr/>
          </p:nvSpPr>
          <p:spPr>
            <a:xfrm>
              <a:off x="1989175" y="864475"/>
              <a:ext cx="101025" cy="173625"/>
            </a:xfrm>
            <a:custGeom>
              <a:avLst/>
              <a:gdLst/>
              <a:ahLst/>
              <a:cxnLst/>
              <a:rect l="l" t="t" r="r" b="b"/>
              <a:pathLst>
                <a:path w="4041" h="6945" extrusionOk="0">
                  <a:moveTo>
                    <a:pt x="1528" y="808"/>
                  </a:moveTo>
                  <a:lnTo>
                    <a:pt x="3422" y="1275"/>
                  </a:lnTo>
                  <a:lnTo>
                    <a:pt x="3422" y="2614"/>
                  </a:lnTo>
                  <a:lnTo>
                    <a:pt x="2109" y="5202"/>
                  </a:lnTo>
                  <a:lnTo>
                    <a:pt x="1970" y="4735"/>
                  </a:lnTo>
                  <a:lnTo>
                    <a:pt x="834" y="3043"/>
                  </a:lnTo>
                  <a:lnTo>
                    <a:pt x="1528" y="2437"/>
                  </a:lnTo>
                  <a:lnTo>
                    <a:pt x="1528" y="808"/>
                  </a:lnTo>
                  <a:close/>
                  <a:moveTo>
                    <a:pt x="884" y="0"/>
                  </a:moveTo>
                  <a:lnTo>
                    <a:pt x="884" y="2147"/>
                  </a:lnTo>
                  <a:lnTo>
                    <a:pt x="0" y="2955"/>
                  </a:lnTo>
                  <a:lnTo>
                    <a:pt x="1389" y="4950"/>
                  </a:lnTo>
                  <a:lnTo>
                    <a:pt x="1932" y="6945"/>
                  </a:lnTo>
                  <a:lnTo>
                    <a:pt x="4041" y="2765"/>
                  </a:lnTo>
                  <a:lnTo>
                    <a:pt x="4041" y="783"/>
                  </a:lnTo>
                  <a:lnTo>
                    <a:pt x="8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266;p80">
              <a:extLst>
                <a:ext uri="{FF2B5EF4-FFF2-40B4-BE49-F238E27FC236}">
                  <a16:creationId xmlns:a16="http://schemas.microsoft.com/office/drawing/2014/main" id="{7FEEB58B-19D7-4371-84AC-0F89A185E46F}"/>
                </a:ext>
              </a:extLst>
            </p:cNvPr>
            <p:cNvSpPr/>
            <p:nvPr/>
          </p:nvSpPr>
          <p:spPr>
            <a:xfrm>
              <a:off x="1924775" y="1047875"/>
              <a:ext cx="106400" cy="104500"/>
            </a:xfrm>
            <a:custGeom>
              <a:avLst/>
              <a:gdLst/>
              <a:ahLst/>
              <a:cxnLst/>
              <a:rect l="l" t="t" r="r" b="b"/>
              <a:pathLst>
                <a:path w="4256" h="4180" extrusionOk="0">
                  <a:moveTo>
                    <a:pt x="0" y="0"/>
                  </a:moveTo>
                  <a:lnTo>
                    <a:pt x="0" y="1894"/>
                  </a:lnTo>
                  <a:lnTo>
                    <a:pt x="1263" y="2690"/>
                  </a:lnTo>
                  <a:lnTo>
                    <a:pt x="947" y="4180"/>
                  </a:lnTo>
                  <a:cubicBezTo>
                    <a:pt x="947" y="4180"/>
                    <a:pt x="2481" y="3571"/>
                    <a:pt x="2595" y="3571"/>
                  </a:cubicBezTo>
                  <a:cubicBezTo>
                    <a:pt x="2599" y="3571"/>
                    <a:pt x="2601" y="3572"/>
                    <a:pt x="2601" y="3574"/>
                  </a:cubicBezTo>
                  <a:cubicBezTo>
                    <a:pt x="2601" y="3574"/>
                    <a:pt x="2602" y="3575"/>
                    <a:pt x="2602" y="3575"/>
                  </a:cubicBezTo>
                  <a:cubicBezTo>
                    <a:pt x="2638" y="3575"/>
                    <a:pt x="4256" y="1389"/>
                    <a:pt x="4256" y="1389"/>
                  </a:cubicBezTo>
                  <a:lnTo>
                    <a:pt x="3296" y="0"/>
                  </a:lnTo>
                  <a:lnTo>
                    <a:pt x="2147" y="79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267;p80">
              <a:extLst>
                <a:ext uri="{FF2B5EF4-FFF2-40B4-BE49-F238E27FC236}">
                  <a16:creationId xmlns:a16="http://schemas.microsoft.com/office/drawing/2014/main" id="{07D9E835-2FED-4868-BB47-7F74A4DF318D}"/>
                </a:ext>
              </a:extLst>
            </p:cNvPr>
            <p:cNvSpPr/>
            <p:nvPr/>
          </p:nvSpPr>
          <p:spPr>
            <a:xfrm>
              <a:off x="1916875" y="1036500"/>
              <a:ext cx="124100" cy="128500"/>
            </a:xfrm>
            <a:custGeom>
              <a:avLst/>
              <a:gdLst/>
              <a:ahLst/>
              <a:cxnLst/>
              <a:rect l="l" t="t" r="r" b="b"/>
              <a:pathLst>
                <a:path w="4964" h="5140" extrusionOk="0">
                  <a:moveTo>
                    <a:pt x="3524" y="897"/>
                  </a:moveTo>
                  <a:lnTo>
                    <a:pt x="4180" y="1844"/>
                  </a:lnTo>
                  <a:cubicBezTo>
                    <a:pt x="3675" y="2526"/>
                    <a:pt x="2968" y="3473"/>
                    <a:pt x="2753" y="3738"/>
                  </a:cubicBezTo>
                  <a:cubicBezTo>
                    <a:pt x="2577" y="3789"/>
                    <a:pt x="2261" y="3903"/>
                    <a:pt x="1693" y="4130"/>
                  </a:cubicBezTo>
                  <a:lnTo>
                    <a:pt x="1933" y="2981"/>
                  </a:lnTo>
                  <a:lnTo>
                    <a:pt x="632" y="2173"/>
                  </a:lnTo>
                  <a:lnTo>
                    <a:pt x="632" y="910"/>
                  </a:lnTo>
                  <a:lnTo>
                    <a:pt x="2501" y="1604"/>
                  </a:lnTo>
                  <a:lnTo>
                    <a:pt x="3524" y="897"/>
                  </a:lnTo>
                  <a:close/>
                  <a:moveTo>
                    <a:pt x="1" y="1"/>
                  </a:moveTo>
                  <a:lnTo>
                    <a:pt x="1" y="2526"/>
                  </a:lnTo>
                  <a:lnTo>
                    <a:pt x="1225" y="3284"/>
                  </a:lnTo>
                  <a:lnTo>
                    <a:pt x="834" y="5140"/>
                  </a:lnTo>
                  <a:lnTo>
                    <a:pt x="1377" y="4925"/>
                  </a:lnTo>
                  <a:cubicBezTo>
                    <a:pt x="1996" y="4685"/>
                    <a:pt x="2690" y="4420"/>
                    <a:pt x="2905" y="4344"/>
                  </a:cubicBezTo>
                  <a:cubicBezTo>
                    <a:pt x="2916" y="4347"/>
                    <a:pt x="2927" y="4348"/>
                    <a:pt x="2938" y="4348"/>
                  </a:cubicBezTo>
                  <a:cubicBezTo>
                    <a:pt x="3130" y="4348"/>
                    <a:pt x="3368" y="4002"/>
                    <a:pt x="4824" y="2021"/>
                  </a:cubicBezTo>
                  <a:lnTo>
                    <a:pt x="4963" y="1832"/>
                  </a:lnTo>
                  <a:lnTo>
                    <a:pt x="3688" y="13"/>
                  </a:lnTo>
                  <a:lnTo>
                    <a:pt x="2412" y="885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268;p80">
              <a:extLst>
                <a:ext uri="{FF2B5EF4-FFF2-40B4-BE49-F238E27FC236}">
                  <a16:creationId xmlns:a16="http://schemas.microsoft.com/office/drawing/2014/main" id="{1D1507C0-E93D-4916-9477-814E731D561B}"/>
                </a:ext>
              </a:extLst>
            </p:cNvPr>
            <p:cNvSpPr/>
            <p:nvPr/>
          </p:nvSpPr>
          <p:spPr>
            <a:xfrm>
              <a:off x="1706650" y="1016300"/>
              <a:ext cx="192575" cy="136400"/>
            </a:xfrm>
            <a:custGeom>
              <a:avLst/>
              <a:gdLst/>
              <a:ahLst/>
              <a:cxnLst/>
              <a:rect l="l" t="t" r="r" b="b"/>
              <a:pathLst>
                <a:path w="7703" h="5456" extrusionOk="0">
                  <a:moveTo>
                    <a:pt x="2412" y="1"/>
                  </a:moveTo>
                  <a:lnTo>
                    <a:pt x="1616" y="518"/>
                  </a:lnTo>
                  <a:cubicBezTo>
                    <a:pt x="1376" y="594"/>
                    <a:pt x="0" y="2147"/>
                    <a:pt x="0" y="2147"/>
                  </a:cubicBezTo>
                  <a:lnTo>
                    <a:pt x="859" y="4029"/>
                  </a:lnTo>
                  <a:lnTo>
                    <a:pt x="1692" y="5456"/>
                  </a:lnTo>
                  <a:lnTo>
                    <a:pt x="4142" y="4849"/>
                  </a:lnTo>
                  <a:lnTo>
                    <a:pt x="5253" y="4269"/>
                  </a:lnTo>
                  <a:lnTo>
                    <a:pt x="7387" y="4837"/>
                  </a:lnTo>
                  <a:lnTo>
                    <a:pt x="7703" y="2652"/>
                  </a:lnTo>
                  <a:lnTo>
                    <a:pt x="6907" y="480"/>
                  </a:lnTo>
                  <a:lnTo>
                    <a:pt x="5013" y="1819"/>
                  </a:lnTo>
                  <a:lnTo>
                    <a:pt x="4520" y="2968"/>
                  </a:lnTo>
                  <a:lnTo>
                    <a:pt x="3043" y="2652"/>
                  </a:lnTo>
                  <a:lnTo>
                    <a:pt x="3043" y="1263"/>
                  </a:lnTo>
                  <a:lnTo>
                    <a:pt x="24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269;p80">
              <a:extLst>
                <a:ext uri="{FF2B5EF4-FFF2-40B4-BE49-F238E27FC236}">
                  <a16:creationId xmlns:a16="http://schemas.microsoft.com/office/drawing/2014/main" id="{586A7361-7D29-46F5-B94F-A20D227EF6C9}"/>
                </a:ext>
              </a:extLst>
            </p:cNvPr>
            <p:cNvSpPr/>
            <p:nvPr/>
          </p:nvSpPr>
          <p:spPr>
            <a:xfrm>
              <a:off x="1697800" y="1004950"/>
              <a:ext cx="209625" cy="156600"/>
            </a:xfrm>
            <a:custGeom>
              <a:avLst/>
              <a:gdLst/>
              <a:ahLst/>
              <a:cxnLst/>
              <a:rect l="l" t="t" r="r" b="b"/>
              <a:pathLst>
                <a:path w="8385" h="6264" extrusionOk="0">
                  <a:moveTo>
                    <a:pt x="2652" y="909"/>
                  </a:moveTo>
                  <a:lnTo>
                    <a:pt x="3094" y="1793"/>
                  </a:lnTo>
                  <a:lnTo>
                    <a:pt x="3094" y="3359"/>
                  </a:lnTo>
                  <a:lnTo>
                    <a:pt x="5064" y="3788"/>
                  </a:lnTo>
                  <a:lnTo>
                    <a:pt x="5632" y="2475"/>
                  </a:lnTo>
                  <a:lnTo>
                    <a:pt x="7122" y="1427"/>
                  </a:lnTo>
                  <a:lnTo>
                    <a:pt x="7728" y="3132"/>
                  </a:lnTo>
                  <a:lnTo>
                    <a:pt x="7476" y="4887"/>
                  </a:lnTo>
                  <a:lnTo>
                    <a:pt x="5582" y="4382"/>
                  </a:lnTo>
                  <a:lnTo>
                    <a:pt x="4395" y="5000"/>
                  </a:lnTo>
                  <a:lnTo>
                    <a:pt x="2210" y="5531"/>
                  </a:lnTo>
                  <a:lnTo>
                    <a:pt x="1503" y="4356"/>
                  </a:lnTo>
                  <a:lnTo>
                    <a:pt x="733" y="2664"/>
                  </a:lnTo>
                  <a:cubicBezTo>
                    <a:pt x="1288" y="2033"/>
                    <a:pt x="1920" y="1364"/>
                    <a:pt x="2084" y="1263"/>
                  </a:cubicBezTo>
                  <a:lnTo>
                    <a:pt x="2652" y="909"/>
                  </a:lnTo>
                  <a:close/>
                  <a:moveTo>
                    <a:pt x="2917" y="0"/>
                  </a:moveTo>
                  <a:lnTo>
                    <a:pt x="1831" y="682"/>
                  </a:lnTo>
                  <a:cubicBezTo>
                    <a:pt x="1705" y="745"/>
                    <a:pt x="1352" y="1010"/>
                    <a:pt x="139" y="2387"/>
                  </a:cubicBezTo>
                  <a:lnTo>
                    <a:pt x="0" y="2551"/>
                  </a:lnTo>
                  <a:lnTo>
                    <a:pt x="947" y="4647"/>
                  </a:lnTo>
                  <a:lnTo>
                    <a:pt x="1907" y="6263"/>
                  </a:lnTo>
                  <a:lnTo>
                    <a:pt x="4584" y="5606"/>
                  </a:lnTo>
                  <a:lnTo>
                    <a:pt x="5645" y="5051"/>
                  </a:lnTo>
                  <a:lnTo>
                    <a:pt x="8006" y="5682"/>
                  </a:lnTo>
                  <a:lnTo>
                    <a:pt x="8385" y="3068"/>
                  </a:lnTo>
                  <a:lnTo>
                    <a:pt x="7438" y="429"/>
                  </a:lnTo>
                  <a:lnTo>
                    <a:pt x="5127" y="2058"/>
                  </a:lnTo>
                  <a:lnTo>
                    <a:pt x="4710" y="3043"/>
                  </a:lnTo>
                  <a:lnTo>
                    <a:pt x="3738" y="2841"/>
                  </a:lnTo>
                  <a:lnTo>
                    <a:pt x="3738" y="1642"/>
                  </a:lnTo>
                  <a:lnTo>
                    <a:pt x="29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270;p80">
              <a:extLst>
                <a:ext uri="{FF2B5EF4-FFF2-40B4-BE49-F238E27FC236}">
                  <a16:creationId xmlns:a16="http://schemas.microsoft.com/office/drawing/2014/main" id="{EC1DBFB3-30CD-450D-B84B-814FB8DC5146}"/>
                </a:ext>
              </a:extLst>
            </p:cNvPr>
            <p:cNvSpPr/>
            <p:nvPr/>
          </p:nvSpPr>
          <p:spPr>
            <a:xfrm>
              <a:off x="1640975" y="919700"/>
              <a:ext cx="161975" cy="96625"/>
            </a:xfrm>
            <a:custGeom>
              <a:avLst/>
              <a:gdLst/>
              <a:ahLst/>
              <a:cxnLst/>
              <a:rect l="l" t="t" r="r" b="b"/>
              <a:pathLst>
                <a:path w="6479" h="3865" extrusionOk="0">
                  <a:moveTo>
                    <a:pt x="5203" y="1"/>
                  </a:moveTo>
                  <a:lnTo>
                    <a:pt x="3549" y="632"/>
                  </a:lnTo>
                  <a:lnTo>
                    <a:pt x="783" y="1819"/>
                  </a:lnTo>
                  <a:lnTo>
                    <a:pt x="1" y="3334"/>
                  </a:lnTo>
                  <a:lnTo>
                    <a:pt x="1579" y="3865"/>
                  </a:lnTo>
                  <a:lnTo>
                    <a:pt x="3157" y="3334"/>
                  </a:lnTo>
                  <a:lnTo>
                    <a:pt x="4572" y="3094"/>
                  </a:lnTo>
                  <a:lnTo>
                    <a:pt x="5759" y="1933"/>
                  </a:lnTo>
                  <a:lnTo>
                    <a:pt x="6478" y="708"/>
                  </a:lnTo>
                  <a:lnTo>
                    <a:pt x="52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271;p80">
              <a:extLst>
                <a:ext uri="{FF2B5EF4-FFF2-40B4-BE49-F238E27FC236}">
                  <a16:creationId xmlns:a16="http://schemas.microsoft.com/office/drawing/2014/main" id="{C66C81E0-2FBE-4190-BBFB-F469A7F9C8DF}"/>
                </a:ext>
              </a:extLst>
            </p:cNvPr>
            <p:cNvSpPr/>
            <p:nvPr/>
          </p:nvSpPr>
          <p:spPr>
            <a:xfrm>
              <a:off x="1629625" y="910875"/>
              <a:ext cx="184375" cy="113650"/>
            </a:xfrm>
            <a:custGeom>
              <a:avLst/>
              <a:gdLst/>
              <a:ahLst/>
              <a:cxnLst/>
              <a:rect l="l" t="t" r="r" b="b"/>
              <a:pathLst>
                <a:path w="7375" h="4546" extrusionOk="0">
                  <a:moveTo>
                    <a:pt x="5632" y="707"/>
                  </a:moveTo>
                  <a:lnTo>
                    <a:pt x="6503" y="1175"/>
                  </a:lnTo>
                  <a:lnTo>
                    <a:pt x="5960" y="2084"/>
                  </a:lnTo>
                  <a:lnTo>
                    <a:pt x="4874" y="3144"/>
                  </a:lnTo>
                  <a:lnTo>
                    <a:pt x="3561" y="3372"/>
                  </a:lnTo>
                  <a:lnTo>
                    <a:pt x="2033" y="3877"/>
                  </a:lnTo>
                  <a:lnTo>
                    <a:pt x="909" y="3511"/>
                  </a:lnTo>
                  <a:lnTo>
                    <a:pt x="1477" y="2412"/>
                  </a:lnTo>
                  <a:lnTo>
                    <a:pt x="4116" y="1276"/>
                  </a:lnTo>
                  <a:lnTo>
                    <a:pt x="5632" y="707"/>
                  </a:lnTo>
                  <a:close/>
                  <a:moveTo>
                    <a:pt x="5682" y="0"/>
                  </a:moveTo>
                  <a:lnTo>
                    <a:pt x="3877" y="695"/>
                  </a:lnTo>
                  <a:lnTo>
                    <a:pt x="1010" y="1920"/>
                  </a:lnTo>
                  <a:lnTo>
                    <a:pt x="0" y="3877"/>
                  </a:lnTo>
                  <a:lnTo>
                    <a:pt x="2033" y="4546"/>
                  </a:lnTo>
                  <a:lnTo>
                    <a:pt x="3687" y="4003"/>
                  </a:lnTo>
                  <a:lnTo>
                    <a:pt x="5177" y="3750"/>
                  </a:lnTo>
                  <a:lnTo>
                    <a:pt x="6427" y="2513"/>
                  </a:lnTo>
                  <a:lnTo>
                    <a:pt x="7374" y="947"/>
                  </a:lnTo>
                  <a:lnTo>
                    <a:pt x="56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272;p80">
              <a:extLst>
                <a:ext uri="{FF2B5EF4-FFF2-40B4-BE49-F238E27FC236}">
                  <a16:creationId xmlns:a16="http://schemas.microsoft.com/office/drawing/2014/main" id="{22DE15A1-0657-4F05-88D6-658BF63A3A0A}"/>
                </a:ext>
              </a:extLst>
            </p:cNvPr>
            <p:cNvSpPr/>
            <p:nvPr/>
          </p:nvSpPr>
          <p:spPr>
            <a:xfrm>
              <a:off x="1843950" y="961050"/>
              <a:ext cx="72950" cy="40125"/>
            </a:xfrm>
            <a:custGeom>
              <a:avLst/>
              <a:gdLst/>
              <a:ahLst/>
              <a:cxnLst/>
              <a:rect l="l" t="t" r="r" b="b"/>
              <a:pathLst>
                <a:path w="2918" h="1605" extrusionOk="0">
                  <a:moveTo>
                    <a:pt x="392" y="1"/>
                  </a:moveTo>
                  <a:lnTo>
                    <a:pt x="1" y="594"/>
                  </a:lnTo>
                  <a:lnTo>
                    <a:pt x="1024" y="1605"/>
                  </a:lnTo>
                  <a:lnTo>
                    <a:pt x="2211" y="670"/>
                  </a:lnTo>
                  <a:lnTo>
                    <a:pt x="29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273;p80">
              <a:extLst>
                <a:ext uri="{FF2B5EF4-FFF2-40B4-BE49-F238E27FC236}">
                  <a16:creationId xmlns:a16="http://schemas.microsoft.com/office/drawing/2014/main" id="{575A187B-5D66-458E-852E-7465AA532534}"/>
                </a:ext>
              </a:extLst>
            </p:cNvPr>
            <p:cNvSpPr/>
            <p:nvPr/>
          </p:nvSpPr>
          <p:spPr>
            <a:xfrm>
              <a:off x="1833850" y="953475"/>
              <a:ext cx="102950" cy="58125"/>
            </a:xfrm>
            <a:custGeom>
              <a:avLst/>
              <a:gdLst/>
              <a:ahLst/>
              <a:cxnLst/>
              <a:rect l="l" t="t" r="r" b="b"/>
              <a:pathLst>
                <a:path w="4118" h="2325" extrusionOk="0">
                  <a:moveTo>
                    <a:pt x="2526" y="632"/>
                  </a:moveTo>
                  <a:lnTo>
                    <a:pt x="1453" y="1491"/>
                  </a:lnTo>
                  <a:lnTo>
                    <a:pt x="809" y="860"/>
                  </a:lnTo>
                  <a:lnTo>
                    <a:pt x="973" y="632"/>
                  </a:lnTo>
                  <a:close/>
                  <a:moveTo>
                    <a:pt x="632" y="1"/>
                  </a:moveTo>
                  <a:lnTo>
                    <a:pt x="1" y="948"/>
                  </a:lnTo>
                  <a:lnTo>
                    <a:pt x="1402" y="2324"/>
                  </a:lnTo>
                  <a:lnTo>
                    <a:pt x="2829" y="1213"/>
                  </a:lnTo>
                  <a:lnTo>
                    <a:pt x="41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8274;p80">
              <a:extLst>
                <a:ext uri="{FF2B5EF4-FFF2-40B4-BE49-F238E27FC236}">
                  <a16:creationId xmlns:a16="http://schemas.microsoft.com/office/drawing/2014/main" id="{813BBCB8-FB8E-4E64-A79A-13699B9066AE}"/>
                </a:ext>
              </a:extLst>
            </p:cNvPr>
            <p:cNvSpPr/>
            <p:nvPr/>
          </p:nvSpPr>
          <p:spPr>
            <a:xfrm>
              <a:off x="1900150" y="882450"/>
              <a:ext cx="40425" cy="51500"/>
            </a:xfrm>
            <a:custGeom>
              <a:avLst/>
              <a:gdLst/>
              <a:ahLst/>
              <a:cxnLst/>
              <a:rect l="l" t="t" r="r" b="b"/>
              <a:pathLst>
                <a:path w="1617" h="2060" extrusionOk="0">
                  <a:moveTo>
                    <a:pt x="354" y="1"/>
                  </a:moveTo>
                  <a:lnTo>
                    <a:pt x="0" y="708"/>
                  </a:lnTo>
                  <a:lnTo>
                    <a:pt x="695" y="1137"/>
                  </a:lnTo>
                  <a:lnTo>
                    <a:pt x="1351" y="2059"/>
                  </a:lnTo>
                  <a:lnTo>
                    <a:pt x="1617" y="1339"/>
                  </a:lnTo>
                  <a:lnTo>
                    <a:pt x="1617" y="316"/>
                  </a:lnTo>
                  <a:lnTo>
                    <a:pt x="3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275;p80">
              <a:extLst>
                <a:ext uri="{FF2B5EF4-FFF2-40B4-BE49-F238E27FC236}">
                  <a16:creationId xmlns:a16="http://schemas.microsoft.com/office/drawing/2014/main" id="{DCFA9402-AB41-4BB9-928A-CA8A50520BD3}"/>
                </a:ext>
              </a:extLst>
            </p:cNvPr>
            <p:cNvSpPr/>
            <p:nvPr/>
          </p:nvSpPr>
          <p:spPr>
            <a:xfrm>
              <a:off x="1889725" y="873000"/>
              <a:ext cx="58750" cy="77975"/>
            </a:xfrm>
            <a:custGeom>
              <a:avLst/>
              <a:gdLst/>
              <a:ahLst/>
              <a:cxnLst/>
              <a:rect l="l" t="t" r="r" b="b"/>
              <a:pathLst>
                <a:path w="2350" h="3119" extrusionOk="0">
                  <a:moveTo>
                    <a:pt x="948" y="745"/>
                  </a:moveTo>
                  <a:lnTo>
                    <a:pt x="1718" y="934"/>
                  </a:lnTo>
                  <a:lnTo>
                    <a:pt x="1718" y="1654"/>
                  </a:lnTo>
                  <a:lnTo>
                    <a:pt x="1680" y="1768"/>
                  </a:lnTo>
                  <a:lnTo>
                    <a:pt x="1364" y="1326"/>
                  </a:lnTo>
                  <a:lnTo>
                    <a:pt x="821" y="972"/>
                  </a:lnTo>
                  <a:lnTo>
                    <a:pt x="948" y="745"/>
                  </a:lnTo>
                  <a:close/>
                  <a:moveTo>
                    <a:pt x="607" y="0"/>
                  </a:moveTo>
                  <a:lnTo>
                    <a:pt x="1" y="1200"/>
                  </a:lnTo>
                  <a:lnTo>
                    <a:pt x="885" y="1755"/>
                  </a:lnTo>
                  <a:lnTo>
                    <a:pt x="1857" y="3119"/>
                  </a:lnTo>
                  <a:lnTo>
                    <a:pt x="2324" y="1818"/>
                  </a:lnTo>
                  <a:lnTo>
                    <a:pt x="2349" y="442"/>
                  </a:lnTo>
                  <a:lnTo>
                    <a:pt x="6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276;p80">
              <a:extLst>
                <a:ext uri="{FF2B5EF4-FFF2-40B4-BE49-F238E27FC236}">
                  <a16:creationId xmlns:a16="http://schemas.microsoft.com/office/drawing/2014/main" id="{0750DD61-69EC-4872-B883-AD4E7F70DE31}"/>
                </a:ext>
              </a:extLst>
            </p:cNvPr>
            <p:cNvSpPr/>
            <p:nvPr/>
          </p:nvSpPr>
          <p:spPr>
            <a:xfrm>
              <a:off x="1439900" y="1099950"/>
              <a:ext cx="185325" cy="192275"/>
            </a:xfrm>
            <a:custGeom>
              <a:avLst/>
              <a:gdLst/>
              <a:ahLst/>
              <a:cxnLst/>
              <a:rect l="l" t="t" r="r" b="b"/>
              <a:pathLst>
                <a:path w="7413" h="7691" extrusionOk="0">
                  <a:moveTo>
                    <a:pt x="5682" y="1"/>
                  </a:moveTo>
                  <a:lnTo>
                    <a:pt x="3826" y="354"/>
                  </a:lnTo>
                  <a:cubicBezTo>
                    <a:pt x="3586" y="544"/>
                    <a:pt x="2374" y="834"/>
                    <a:pt x="2374" y="834"/>
                  </a:cubicBezTo>
                  <a:lnTo>
                    <a:pt x="2374" y="2337"/>
                  </a:lnTo>
                  <a:lnTo>
                    <a:pt x="1111" y="3991"/>
                  </a:lnTo>
                  <a:lnTo>
                    <a:pt x="0" y="4900"/>
                  </a:lnTo>
                  <a:lnTo>
                    <a:pt x="632" y="7691"/>
                  </a:lnTo>
                  <a:lnTo>
                    <a:pt x="2058" y="7691"/>
                  </a:lnTo>
                  <a:lnTo>
                    <a:pt x="4293" y="5254"/>
                  </a:lnTo>
                  <a:lnTo>
                    <a:pt x="5834" y="4622"/>
                  </a:lnTo>
                  <a:lnTo>
                    <a:pt x="7412" y="3650"/>
                  </a:lnTo>
                  <a:lnTo>
                    <a:pt x="7412" y="1705"/>
                  </a:lnTo>
                  <a:lnTo>
                    <a:pt x="6238" y="910"/>
                  </a:lnTo>
                  <a:lnTo>
                    <a:pt x="56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277;p80">
              <a:extLst>
                <a:ext uri="{FF2B5EF4-FFF2-40B4-BE49-F238E27FC236}">
                  <a16:creationId xmlns:a16="http://schemas.microsoft.com/office/drawing/2014/main" id="{A1C85DAB-AC0E-4A3D-9839-E7969F277D4A}"/>
                </a:ext>
              </a:extLst>
            </p:cNvPr>
            <p:cNvSpPr/>
            <p:nvPr/>
          </p:nvSpPr>
          <p:spPr>
            <a:xfrm>
              <a:off x="1431375" y="1091425"/>
              <a:ext cx="201725" cy="208700"/>
            </a:xfrm>
            <a:custGeom>
              <a:avLst/>
              <a:gdLst/>
              <a:ahLst/>
              <a:cxnLst/>
              <a:rect l="l" t="t" r="r" b="b"/>
              <a:pathLst>
                <a:path w="8069" h="8348" extrusionOk="0">
                  <a:moveTo>
                    <a:pt x="5859" y="708"/>
                  </a:moveTo>
                  <a:lnTo>
                    <a:pt x="6301" y="1428"/>
                  </a:lnTo>
                  <a:lnTo>
                    <a:pt x="7438" y="2223"/>
                  </a:lnTo>
                  <a:lnTo>
                    <a:pt x="7438" y="3814"/>
                  </a:lnTo>
                  <a:lnTo>
                    <a:pt x="6049" y="4673"/>
                  </a:lnTo>
                  <a:lnTo>
                    <a:pt x="4521" y="5304"/>
                  </a:lnTo>
                  <a:lnTo>
                    <a:pt x="2260" y="7716"/>
                  </a:lnTo>
                  <a:lnTo>
                    <a:pt x="1225" y="7716"/>
                  </a:lnTo>
                  <a:lnTo>
                    <a:pt x="695" y="5367"/>
                  </a:lnTo>
                  <a:lnTo>
                    <a:pt x="1642" y="4584"/>
                  </a:lnTo>
                  <a:lnTo>
                    <a:pt x="3018" y="2791"/>
                  </a:lnTo>
                  <a:lnTo>
                    <a:pt x="3018" y="1428"/>
                  </a:lnTo>
                  <a:cubicBezTo>
                    <a:pt x="3422" y="1327"/>
                    <a:pt x="4003" y="1163"/>
                    <a:pt x="4281" y="998"/>
                  </a:cubicBezTo>
                  <a:lnTo>
                    <a:pt x="5859" y="708"/>
                  </a:lnTo>
                  <a:close/>
                  <a:moveTo>
                    <a:pt x="6175" y="1"/>
                  </a:moveTo>
                  <a:lnTo>
                    <a:pt x="4117" y="380"/>
                  </a:lnTo>
                  <a:lnTo>
                    <a:pt x="4028" y="405"/>
                  </a:lnTo>
                  <a:lnTo>
                    <a:pt x="3965" y="443"/>
                  </a:lnTo>
                  <a:cubicBezTo>
                    <a:pt x="3851" y="544"/>
                    <a:pt x="3182" y="733"/>
                    <a:pt x="2639" y="872"/>
                  </a:cubicBezTo>
                  <a:lnTo>
                    <a:pt x="2399" y="923"/>
                  </a:lnTo>
                  <a:lnTo>
                    <a:pt x="2399" y="2564"/>
                  </a:lnTo>
                  <a:lnTo>
                    <a:pt x="1225" y="4105"/>
                  </a:lnTo>
                  <a:lnTo>
                    <a:pt x="0" y="5115"/>
                  </a:lnTo>
                  <a:lnTo>
                    <a:pt x="733" y="8347"/>
                  </a:lnTo>
                  <a:lnTo>
                    <a:pt x="2538" y="8347"/>
                  </a:lnTo>
                  <a:lnTo>
                    <a:pt x="4836" y="5847"/>
                  </a:lnTo>
                  <a:lnTo>
                    <a:pt x="6352" y="5228"/>
                  </a:lnTo>
                  <a:lnTo>
                    <a:pt x="8069" y="4168"/>
                  </a:lnTo>
                  <a:lnTo>
                    <a:pt x="8069" y="1870"/>
                  </a:lnTo>
                  <a:lnTo>
                    <a:pt x="6806" y="1024"/>
                  </a:lnTo>
                  <a:lnTo>
                    <a:pt x="6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8278;p80">
              <a:extLst>
                <a:ext uri="{FF2B5EF4-FFF2-40B4-BE49-F238E27FC236}">
                  <a16:creationId xmlns:a16="http://schemas.microsoft.com/office/drawing/2014/main" id="{439D260D-6449-4B4A-885D-5690D3F1422D}"/>
                </a:ext>
              </a:extLst>
            </p:cNvPr>
            <p:cNvSpPr/>
            <p:nvPr/>
          </p:nvSpPr>
          <p:spPr>
            <a:xfrm>
              <a:off x="1514700" y="1211400"/>
              <a:ext cx="329275" cy="270225"/>
            </a:xfrm>
            <a:custGeom>
              <a:avLst/>
              <a:gdLst/>
              <a:ahLst/>
              <a:cxnLst/>
              <a:rect l="l" t="t" r="r" b="b"/>
              <a:pathLst>
                <a:path w="13171" h="10809" extrusionOk="0">
                  <a:moveTo>
                    <a:pt x="12072" y="0"/>
                  </a:moveTo>
                  <a:lnTo>
                    <a:pt x="9623" y="480"/>
                  </a:lnTo>
                  <a:lnTo>
                    <a:pt x="8676" y="4180"/>
                  </a:lnTo>
                  <a:lnTo>
                    <a:pt x="7678" y="3536"/>
                  </a:lnTo>
                  <a:lnTo>
                    <a:pt x="8297" y="1503"/>
                  </a:lnTo>
                  <a:lnTo>
                    <a:pt x="4925" y="707"/>
                  </a:lnTo>
                  <a:lnTo>
                    <a:pt x="1440" y="1818"/>
                  </a:lnTo>
                  <a:lnTo>
                    <a:pt x="1074" y="2993"/>
                  </a:lnTo>
                  <a:lnTo>
                    <a:pt x="2791" y="3574"/>
                  </a:lnTo>
                  <a:lnTo>
                    <a:pt x="1" y="3940"/>
                  </a:lnTo>
                  <a:lnTo>
                    <a:pt x="1" y="6389"/>
                  </a:lnTo>
                  <a:lnTo>
                    <a:pt x="2842" y="6389"/>
                  </a:lnTo>
                  <a:lnTo>
                    <a:pt x="3549" y="6781"/>
                  </a:lnTo>
                  <a:lnTo>
                    <a:pt x="632" y="7021"/>
                  </a:lnTo>
                  <a:lnTo>
                    <a:pt x="1503" y="8637"/>
                  </a:lnTo>
                  <a:lnTo>
                    <a:pt x="1819" y="10177"/>
                  </a:lnTo>
                  <a:lnTo>
                    <a:pt x="4736" y="10177"/>
                  </a:lnTo>
                  <a:lnTo>
                    <a:pt x="6706" y="9142"/>
                  </a:lnTo>
                  <a:lnTo>
                    <a:pt x="8751" y="10809"/>
                  </a:lnTo>
                  <a:lnTo>
                    <a:pt x="10570" y="10089"/>
                  </a:lnTo>
                  <a:lnTo>
                    <a:pt x="11529" y="8789"/>
                  </a:lnTo>
                  <a:lnTo>
                    <a:pt x="10102" y="5695"/>
                  </a:lnTo>
                  <a:lnTo>
                    <a:pt x="11201" y="2614"/>
                  </a:lnTo>
                  <a:lnTo>
                    <a:pt x="13171" y="1111"/>
                  </a:lnTo>
                  <a:lnTo>
                    <a:pt x="120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279;p80">
              <a:extLst>
                <a:ext uri="{FF2B5EF4-FFF2-40B4-BE49-F238E27FC236}">
                  <a16:creationId xmlns:a16="http://schemas.microsoft.com/office/drawing/2014/main" id="{C79FCAE6-A8D8-4B40-AA5D-0447C2A1DA91}"/>
                </a:ext>
              </a:extLst>
            </p:cNvPr>
            <p:cNvSpPr/>
            <p:nvPr/>
          </p:nvSpPr>
          <p:spPr>
            <a:xfrm>
              <a:off x="1506825" y="1202875"/>
              <a:ext cx="349150" cy="287600"/>
            </a:xfrm>
            <a:custGeom>
              <a:avLst/>
              <a:gdLst/>
              <a:ahLst/>
              <a:cxnLst/>
              <a:rect l="l" t="t" r="r" b="b"/>
              <a:pathLst>
                <a:path w="13966" h="11504" extrusionOk="0">
                  <a:moveTo>
                    <a:pt x="12274" y="682"/>
                  </a:moveTo>
                  <a:lnTo>
                    <a:pt x="13006" y="1414"/>
                  </a:lnTo>
                  <a:lnTo>
                    <a:pt x="11238" y="2766"/>
                  </a:lnTo>
                  <a:lnTo>
                    <a:pt x="10064" y="6061"/>
                  </a:lnTo>
                  <a:lnTo>
                    <a:pt x="11478" y="9092"/>
                  </a:lnTo>
                  <a:lnTo>
                    <a:pt x="10683" y="10178"/>
                  </a:lnTo>
                  <a:lnTo>
                    <a:pt x="9129" y="10784"/>
                  </a:lnTo>
                  <a:lnTo>
                    <a:pt x="7059" y="9117"/>
                  </a:lnTo>
                  <a:lnTo>
                    <a:pt x="4975" y="10203"/>
                  </a:lnTo>
                  <a:lnTo>
                    <a:pt x="2399" y="10203"/>
                  </a:lnTo>
                  <a:lnTo>
                    <a:pt x="2134" y="8915"/>
                  </a:lnTo>
                  <a:lnTo>
                    <a:pt x="1465" y="7640"/>
                  </a:lnTo>
                  <a:lnTo>
                    <a:pt x="4937" y="7349"/>
                  </a:lnTo>
                  <a:lnTo>
                    <a:pt x="3245" y="6415"/>
                  </a:lnTo>
                  <a:lnTo>
                    <a:pt x="644" y="6415"/>
                  </a:lnTo>
                  <a:lnTo>
                    <a:pt x="644" y="4559"/>
                  </a:lnTo>
                  <a:lnTo>
                    <a:pt x="4495" y="4053"/>
                  </a:lnTo>
                  <a:lnTo>
                    <a:pt x="1781" y="3132"/>
                  </a:lnTo>
                  <a:lnTo>
                    <a:pt x="2008" y="2399"/>
                  </a:lnTo>
                  <a:lnTo>
                    <a:pt x="5253" y="1377"/>
                  </a:lnTo>
                  <a:lnTo>
                    <a:pt x="8208" y="2071"/>
                  </a:lnTo>
                  <a:lnTo>
                    <a:pt x="7627" y="4003"/>
                  </a:lnTo>
                  <a:lnTo>
                    <a:pt x="9193" y="5026"/>
                  </a:lnTo>
                  <a:lnTo>
                    <a:pt x="10190" y="1086"/>
                  </a:lnTo>
                  <a:lnTo>
                    <a:pt x="12274" y="682"/>
                  </a:lnTo>
                  <a:close/>
                  <a:moveTo>
                    <a:pt x="12488" y="0"/>
                  </a:moveTo>
                  <a:lnTo>
                    <a:pt x="9685" y="543"/>
                  </a:lnTo>
                  <a:lnTo>
                    <a:pt x="8801" y="4016"/>
                  </a:lnTo>
                  <a:lnTo>
                    <a:pt x="8372" y="3738"/>
                  </a:lnTo>
                  <a:lnTo>
                    <a:pt x="9003" y="1616"/>
                  </a:lnTo>
                  <a:lnTo>
                    <a:pt x="5228" y="733"/>
                  </a:lnTo>
                  <a:lnTo>
                    <a:pt x="1503" y="1907"/>
                  </a:lnTo>
                  <a:lnTo>
                    <a:pt x="998" y="3536"/>
                  </a:lnTo>
                  <a:lnTo>
                    <a:pt x="1717" y="3788"/>
                  </a:lnTo>
                  <a:lnTo>
                    <a:pt x="0" y="4003"/>
                  </a:lnTo>
                  <a:lnTo>
                    <a:pt x="0" y="7046"/>
                  </a:lnTo>
                  <a:lnTo>
                    <a:pt x="1010" y="7046"/>
                  </a:lnTo>
                  <a:lnTo>
                    <a:pt x="442" y="7097"/>
                  </a:lnTo>
                  <a:lnTo>
                    <a:pt x="1515" y="9079"/>
                  </a:lnTo>
                  <a:lnTo>
                    <a:pt x="1882" y="10834"/>
                  </a:lnTo>
                  <a:lnTo>
                    <a:pt x="5127" y="10834"/>
                  </a:lnTo>
                  <a:lnTo>
                    <a:pt x="6983" y="9862"/>
                  </a:lnTo>
                  <a:lnTo>
                    <a:pt x="9016" y="11503"/>
                  </a:lnTo>
                  <a:lnTo>
                    <a:pt x="11087" y="10708"/>
                  </a:lnTo>
                  <a:lnTo>
                    <a:pt x="12210" y="9167"/>
                  </a:lnTo>
                  <a:lnTo>
                    <a:pt x="10758" y="6023"/>
                  </a:lnTo>
                  <a:lnTo>
                    <a:pt x="11781" y="3144"/>
                  </a:lnTo>
                  <a:lnTo>
                    <a:pt x="13966" y="1490"/>
                  </a:lnTo>
                  <a:lnTo>
                    <a:pt x="1248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280;p80">
              <a:extLst>
                <a:ext uri="{FF2B5EF4-FFF2-40B4-BE49-F238E27FC236}">
                  <a16:creationId xmlns:a16="http://schemas.microsoft.com/office/drawing/2014/main" id="{BEA5BEFD-2998-49C1-BCC0-04657D3EEBEC}"/>
                </a:ext>
              </a:extLst>
            </p:cNvPr>
            <p:cNvSpPr/>
            <p:nvPr/>
          </p:nvSpPr>
          <p:spPr>
            <a:xfrm>
              <a:off x="1843950" y="1219275"/>
              <a:ext cx="96625" cy="163875"/>
            </a:xfrm>
            <a:custGeom>
              <a:avLst/>
              <a:gdLst/>
              <a:ahLst/>
              <a:cxnLst/>
              <a:rect l="l" t="t" r="r" b="b"/>
              <a:pathLst>
                <a:path w="3865" h="6555" extrusionOk="0">
                  <a:moveTo>
                    <a:pt x="2602" y="1"/>
                  </a:moveTo>
                  <a:lnTo>
                    <a:pt x="2046" y="1339"/>
                  </a:lnTo>
                  <a:lnTo>
                    <a:pt x="1466" y="3334"/>
                  </a:lnTo>
                  <a:lnTo>
                    <a:pt x="1024" y="1642"/>
                  </a:lnTo>
                  <a:lnTo>
                    <a:pt x="1" y="3246"/>
                  </a:lnTo>
                  <a:lnTo>
                    <a:pt x="392" y="5026"/>
                  </a:lnTo>
                  <a:lnTo>
                    <a:pt x="1024" y="6554"/>
                  </a:lnTo>
                  <a:lnTo>
                    <a:pt x="3057" y="5014"/>
                  </a:lnTo>
                  <a:lnTo>
                    <a:pt x="3865" y="3221"/>
                  </a:lnTo>
                  <a:lnTo>
                    <a:pt x="3865" y="1339"/>
                  </a:lnTo>
                  <a:lnTo>
                    <a:pt x="26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8281;p80">
              <a:extLst>
                <a:ext uri="{FF2B5EF4-FFF2-40B4-BE49-F238E27FC236}">
                  <a16:creationId xmlns:a16="http://schemas.microsoft.com/office/drawing/2014/main" id="{F140D045-351D-4C5F-B389-EF88992D120E}"/>
                </a:ext>
              </a:extLst>
            </p:cNvPr>
            <p:cNvSpPr/>
            <p:nvPr/>
          </p:nvSpPr>
          <p:spPr>
            <a:xfrm>
              <a:off x="1835425" y="1205075"/>
              <a:ext cx="113050" cy="190700"/>
            </a:xfrm>
            <a:custGeom>
              <a:avLst/>
              <a:gdLst/>
              <a:ahLst/>
              <a:cxnLst/>
              <a:rect l="l" t="t" r="r" b="b"/>
              <a:pathLst>
                <a:path w="4522" h="7628" extrusionOk="0">
                  <a:moveTo>
                    <a:pt x="3044" y="1150"/>
                  </a:moveTo>
                  <a:lnTo>
                    <a:pt x="3890" y="2034"/>
                  </a:lnTo>
                  <a:lnTo>
                    <a:pt x="3890" y="3726"/>
                  </a:lnTo>
                  <a:lnTo>
                    <a:pt x="3145" y="5380"/>
                  </a:lnTo>
                  <a:lnTo>
                    <a:pt x="1503" y="6630"/>
                  </a:lnTo>
                  <a:lnTo>
                    <a:pt x="1049" y="5519"/>
                  </a:lnTo>
                  <a:lnTo>
                    <a:pt x="683" y="3877"/>
                  </a:lnTo>
                  <a:lnTo>
                    <a:pt x="1238" y="2981"/>
                  </a:lnTo>
                  <a:lnTo>
                    <a:pt x="1781" y="5089"/>
                  </a:lnTo>
                  <a:lnTo>
                    <a:pt x="2678" y="2034"/>
                  </a:lnTo>
                  <a:lnTo>
                    <a:pt x="3044" y="1150"/>
                  </a:lnTo>
                  <a:close/>
                  <a:moveTo>
                    <a:pt x="2842" y="1"/>
                  </a:moveTo>
                  <a:lnTo>
                    <a:pt x="2084" y="1819"/>
                  </a:lnTo>
                  <a:lnTo>
                    <a:pt x="1819" y="2715"/>
                  </a:lnTo>
                  <a:lnTo>
                    <a:pt x="1491" y="1427"/>
                  </a:lnTo>
                  <a:lnTo>
                    <a:pt x="1" y="3763"/>
                  </a:lnTo>
                  <a:lnTo>
                    <a:pt x="443" y="5708"/>
                  </a:lnTo>
                  <a:lnTo>
                    <a:pt x="1238" y="7627"/>
                  </a:lnTo>
                  <a:lnTo>
                    <a:pt x="3650" y="5784"/>
                  </a:lnTo>
                  <a:lnTo>
                    <a:pt x="4496" y="3915"/>
                  </a:lnTo>
                  <a:lnTo>
                    <a:pt x="4521" y="1781"/>
                  </a:lnTo>
                  <a:lnTo>
                    <a:pt x="28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8282;p80">
              <a:extLst>
                <a:ext uri="{FF2B5EF4-FFF2-40B4-BE49-F238E27FC236}">
                  <a16:creationId xmlns:a16="http://schemas.microsoft.com/office/drawing/2014/main" id="{8C565380-97C4-41E1-AD0B-E9A1BC7183FE}"/>
                </a:ext>
              </a:extLst>
            </p:cNvPr>
            <p:cNvSpPr/>
            <p:nvPr/>
          </p:nvSpPr>
          <p:spPr>
            <a:xfrm>
              <a:off x="1794700" y="1458875"/>
              <a:ext cx="74850" cy="69800"/>
            </a:xfrm>
            <a:custGeom>
              <a:avLst/>
              <a:gdLst/>
              <a:ahLst/>
              <a:cxnLst/>
              <a:rect l="l" t="t" r="r" b="b"/>
              <a:pathLst>
                <a:path w="2994" h="2792" extrusionOk="0">
                  <a:moveTo>
                    <a:pt x="1971" y="1"/>
                  </a:moveTo>
                  <a:lnTo>
                    <a:pt x="872" y="847"/>
                  </a:lnTo>
                  <a:lnTo>
                    <a:pt x="1" y="1465"/>
                  </a:lnTo>
                  <a:lnTo>
                    <a:pt x="1504" y="2791"/>
                  </a:lnTo>
                  <a:lnTo>
                    <a:pt x="2994" y="2791"/>
                  </a:lnTo>
                  <a:lnTo>
                    <a:pt x="19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8283;p80">
              <a:extLst>
                <a:ext uri="{FF2B5EF4-FFF2-40B4-BE49-F238E27FC236}">
                  <a16:creationId xmlns:a16="http://schemas.microsoft.com/office/drawing/2014/main" id="{1CFEA2EC-BFF7-4E04-8452-7ADAF3934AE2}"/>
                </a:ext>
              </a:extLst>
            </p:cNvPr>
            <p:cNvSpPr/>
            <p:nvPr/>
          </p:nvSpPr>
          <p:spPr>
            <a:xfrm>
              <a:off x="1782075" y="1445925"/>
              <a:ext cx="98850" cy="90625"/>
            </a:xfrm>
            <a:custGeom>
              <a:avLst/>
              <a:gdLst/>
              <a:ahLst/>
              <a:cxnLst/>
              <a:rect l="l" t="t" r="r" b="b"/>
              <a:pathLst>
                <a:path w="3954" h="3625" extrusionOk="0">
                  <a:moveTo>
                    <a:pt x="2324" y="1024"/>
                  </a:moveTo>
                  <a:lnTo>
                    <a:pt x="3057" y="2994"/>
                  </a:lnTo>
                  <a:lnTo>
                    <a:pt x="2122" y="2994"/>
                  </a:lnTo>
                  <a:lnTo>
                    <a:pt x="1011" y="2009"/>
                  </a:lnTo>
                  <a:lnTo>
                    <a:pt x="2324" y="1024"/>
                  </a:lnTo>
                  <a:close/>
                  <a:moveTo>
                    <a:pt x="2627" y="1"/>
                  </a:moveTo>
                  <a:lnTo>
                    <a:pt x="1188" y="1112"/>
                  </a:lnTo>
                  <a:lnTo>
                    <a:pt x="1" y="1958"/>
                  </a:lnTo>
                  <a:lnTo>
                    <a:pt x="1882" y="3625"/>
                  </a:lnTo>
                  <a:lnTo>
                    <a:pt x="3953" y="3625"/>
                  </a:lnTo>
                  <a:lnTo>
                    <a:pt x="26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8284;p80">
              <a:extLst>
                <a:ext uri="{FF2B5EF4-FFF2-40B4-BE49-F238E27FC236}">
                  <a16:creationId xmlns:a16="http://schemas.microsoft.com/office/drawing/2014/main" id="{B4048F71-B8C9-46C9-A908-9E94E182AB3A}"/>
                </a:ext>
              </a:extLst>
            </p:cNvPr>
            <p:cNvSpPr/>
            <p:nvPr/>
          </p:nvSpPr>
          <p:spPr>
            <a:xfrm>
              <a:off x="241278" y="1079650"/>
              <a:ext cx="2559200" cy="3887025"/>
            </a:xfrm>
            <a:custGeom>
              <a:avLst/>
              <a:gdLst/>
              <a:ahLst/>
              <a:cxnLst/>
              <a:rect l="l" t="t" r="r" b="b"/>
              <a:pathLst>
                <a:path w="102368" h="155481" extrusionOk="0">
                  <a:moveTo>
                    <a:pt x="22033" y="0"/>
                  </a:moveTo>
                  <a:cubicBezTo>
                    <a:pt x="21541" y="0"/>
                    <a:pt x="20848" y="207"/>
                    <a:pt x="19875" y="825"/>
                  </a:cubicBezTo>
                  <a:cubicBezTo>
                    <a:pt x="16958" y="2669"/>
                    <a:pt x="16718" y="2669"/>
                    <a:pt x="16718" y="2669"/>
                  </a:cubicBezTo>
                  <a:lnTo>
                    <a:pt x="14357" y="4096"/>
                  </a:lnTo>
                  <a:lnTo>
                    <a:pt x="14357" y="5043"/>
                  </a:lnTo>
                  <a:lnTo>
                    <a:pt x="15304" y="8351"/>
                  </a:lnTo>
                  <a:lnTo>
                    <a:pt x="15532" y="10056"/>
                  </a:lnTo>
                  <a:lnTo>
                    <a:pt x="13423" y="9450"/>
                  </a:lnTo>
                  <a:lnTo>
                    <a:pt x="12665" y="8869"/>
                  </a:lnTo>
                  <a:lnTo>
                    <a:pt x="10051" y="10043"/>
                  </a:lnTo>
                  <a:lnTo>
                    <a:pt x="9319" y="11584"/>
                  </a:lnTo>
                  <a:lnTo>
                    <a:pt x="9319" y="12606"/>
                  </a:lnTo>
                  <a:lnTo>
                    <a:pt x="11920" y="12998"/>
                  </a:lnTo>
                  <a:lnTo>
                    <a:pt x="13890" y="12846"/>
                  </a:lnTo>
                  <a:lnTo>
                    <a:pt x="13890" y="12846"/>
                  </a:lnTo>
                  <a:lnTo>
                    <a:pt x="12236" y="14854"/>
                  </a:lnTo>
                  <a:lnTo>
                    <a:pt x="9281" y="15447"/>
                  </a:lnTo>
                  <a:lnTo>
                    <a:pt x="7324" y="17884"/>
                  </a:lnTo>
                  <a:lnTo>
                    <a:pt x="5922" y="20094"/>
                  </a:lnTo>
                  <a:lnTo>
                    <a:pt x="6478" y="22228"/>
                  </a:lnTo>
                  <a:lnTo>
                    <a:pt x="7665" y="23491"/>
                  </a:lnTo>
                  <a:lnTo>
                    <a:pt x="9559" y="25069"/>
                  </a:lnTo>
                  <a:cubicBezTo>
                    <a:pt x="9559" y="25069"/>
                    <a:pt x="8448" y="26534"/>
                    <a:pt x="8372" y="26862"/>
                  </a:cubicBezTo>
                  <a:cubicBezTo>
                    <a:pt x="8296" y="27191"/>
                    <a:pt x="2841" y="30196"/>
                    <a:pt x="2841" y="30196"/>
                  </a:cubicBezTo>
                  <a:lnTo>
                    <a:pt x="0" y="31610"/>
                  </a:lnTo>
                  <a:lnTo>
                    <a:pt x="0" y="31610"/>
                  </a:lnTo>
                  <a:lnTo>
                    <a:pt x="4344" y="30903"/>
                  </a:lnTo>
                  <a:lnTo>
                    <a:pt x="10178" y="28529"/>
                  </a:lnTo>
                  <a:lnTo>
                    <a:pt x="12476" y="25852"/>
                  </a:lnTo>
                  <a:lnTo>
                    <a:pt x="14446" y="24110"/>
                  </a:lnTo>
                  <a:lnTo>
                    <a:pt x="16883" y="22380"/>
                  </a:lnTo>
                  <a:lnTo>
                    <a:pt x="15393" y="25132"/>
                  </a:lnTo>
                  <a:lnTo>
                    <a:pt x="17287" y="24741"/>
                  </a:lnTo>
                  <a:cubicBezTo>
                    <a:pt x="17287" y="24741"/>
                    <a:pt x="19648" y="24034"/>
                    <a:pt x="19812" y="23794"/>
                  </a:cubicBezTo>
                  <a:cubicBezTo>
                    <a:pt x="19818" y="23784"/>
                    <a:pt x="19832" y="23779"/>
                    <a:pt x="19854" y="23779"/>
                  </a:cubicBezTo>
                  <a:cubicBezTo>
                    <a:pt x="20342" y="23779"/>
                    <a:pt x="24610" y="26319"/>
                    <a:pt x="24610" y="26319"/>
                  </a:cubicBezTo>
                  <a:lnTo>
                    <a:pt x="26113" y="29085"/>
                  </a:lnTo>
                  <a:lnTo>
                    <a:pt x="26820" y="33100"/>
                  </a:lnTo>
                  <a:lnTo>
                    <a:pt x="26189" y="36105"/>
                  </a:lnTo>
                  <a:lnTo>
                    <a:pt x="25633" y="38151"/>
                  </a:lnTo>
                  <a:lnTo>
                    <a:pt x="26429" y="40045"/>
                  </a:lnTo>
                  <a:lnTo>
                    <a:pt x="27376" y="37040"/>
                  </a:lnTo>
                  <a:lnTo>
                    <a:pt x="28474" y="36105"/>
                  </a:lnTo>
                  <a:lnTo>
                    <a:pt x="29194" y="40512"/>
                  </a:lnTo>
                  <a:lnTo>
                    <a:pt x="30457" y="43505"/>
                  </a:lnTo>
                  <a:lnTo>
                    <a:pt x="28083" y="42015"/>
                  </a:lnTo>
                  <a:lnTo>
                    <a:pt x="27856" y="43505"/>
                  </a:lnTo>
                  <a:lnTo>
                    <a:pt x="29585" y="47293"/>
                  </a:lnTo>
                  <a:lnTo>
                    <a:pt x="29346" y="49894"/>
                  </a:lnTo>
                  <a:lnTo>
                    <a:pt x="28083" y="52419"/>
                  </a:lnTo>
                  <a:lnTo>
                    <a:pt x="27616" y="56763"/>
                  </a:lnTo>
                  <a:lnTo>
                    <a:pt x="27931" y="61258"/>
                  </a:lnTo>
                  <a:lnTo>
                    <a:pt x="29661" y="64011"/>
                  </a:lnTo>
                  <a:lnTo>
                    <a:pt x="31404" y="65198"/>
                  </a:lnTo>
                  <a:lnTo>
                    <a:pt x="32666" y="68670"/>
                  </a:lnTo>
                  <a:lnTo>
                    <a:pt x="33538" y="71713"/>
                  </a:lnTo>
                  <a:lnTo>
                    <a:pt x="34081" y="73708"/>
                  </a:lnTo>
                  <a:lnTo>
                    <a:pt x="36631" y="76398"/>
                  </a:lnTo>
                  <a:lnTo>
                    <a:pt x="36631" y="76398"/>
                  </a:lnTo>
                  <a:lnTo>
                    <a:pt x="36050" y="73241"/>
                  </a:lnTo>
                  <a:lnTo>
                    <a:pt x="34560" y="71347"/>
                  </a:lnTo>
                  <a:lnTo>
                    <a:pt x="33929" y="66852"/>
                  </a:lnTo>
                  <a:lnTo>
                    <a:pt x="35343" y="68506"/>
                  </a:lnTo>
                  <a:lnTo>
                    <a:pt x="36215" y="71713"/>
                  </a:lnTo>
                  <a:lnTo>
                    <a:pt x="38424" y="73784"/>
                  </a:lnTo>
                  <a:lnTo>
                    <a:pt x="40470" y="77332"/>
                  </a:lnTo>
                  <a:lnTo>
                    <a:pt x="40634" y="79618"/>
                  </a:lnTo>
                  <a:lnTo>
                    <a:pt x="42288" y="81436"/>
                  </a:lnTo>
                  <a:lnTo>
                    <a:pt x="46241" y="82623"/>
                  </a:lnTo>
                  <a:lnTo>
                    <a:pt x="49082" y="84113"/>
                  </a:lnTo>
                  <a:lnTo>
                    <a:pt x="49940" y="83557"/>
                  </a:lnTo>
                  <a:lnTo>
                    <a:pt x="52541" y="85616"/>
                  </a:lnTo>
                  <a:lnTo>
                    <a:pt x="55458" y="86247"/>
                  </a:lnTo>
                  <a:lnTo>
                    <a:pt x="57428" y="88457"/>
                  </a:lnTo>
                  <a:lnTo>
                    <a:pt x="58855" y="90035"/>
                  </a:lnTo>
                  <a:lnTo>
                    <a:pt x="61380" y="91373"/>
                  </a:lnTo>
                  <a:lnTo>
                    <a:pt x="62643" y="90275"/>
                  </a:lnTo>
                  <a:lnTo>
                    <a:pt x="64221" y="92081"/>
                  </a:lnTo>
                  <a:lnTo>
                    <a:pt x="63906" y="95553"/>
                  </a:lnTo>
                  <a:lnTo>
                    <a:pt x="62378" y="97346"/>
                  </a:lnTo>
                  <a:lnTo>
                    <a:pt x="61595" y="99644"/>
                  </a:lnTo>
                  <a:lnTo>
                    <a:pt x="61355" y="101854"/>
                  </a:lnTo>
                  <a:lnTo>
                    <a:pt x="60875" y="103028"/>
                  </a:lnTo>
                  <a:lnTo>
                    <a:pt x="63325" y="105629"/>
                  </a:lnTo>
                  <a:lnTo>
                    <a:pt x="65459" y="108862"/>
                  </a:lnTo>
                  <a:lnTo>
                    <a:pt x="67580" y="112170"/>
                  </a:lnTo>
                  <a:lnTo>
                    <a:pt x="69550" y="113281"/>
                  </a:lnTo>
                  <a:lnTo>
                    <a:pt x="70813" y="115011"/>
                  </a:lnTo>
                  <a:lnTo>
                    <a:pt x="71293" y="119746"/>
                  </a:lnTo>
                  <a:lnTo>
                    <a:pt x="71532" y="123610"/>
                  </a:lnTo>
                  <a:lnTo>
                    <a:pt x="71293" y="127562"/>
                  </a:lnTo>
                  <a:lnTo>
                    <a:pt x="71444" y="129608"/>
                  </a:lnTo>
                  <a:lnTo>
                    <a:pt x="70661" y="132765"/>
                  </a:lnTo>
                  <a:lnTo>
                    <a:pt x="70585" y="135214"/>
                  </a:lnTo>
                  <a:lnTo>
                    <a:pt x="70813" y="138220"/>
                  </a:lnTo>
                  <a:lnTo>
                    <a:pt x="72151" y="139167"/>
                  </a:lnTo>
                  <a:lnTo>
                    <a:pt x="70346" y="143334"/>
                  </a:lnTo>
                  <a:lnTo>
                    <a:pt x="71684" y="145392"/>
                  </a:lnTo>
                  <a:lnTo>
                    <a:pt x="72000" y="147210"/>
                  </a:lnTo>
                  <a:lnTo>
                    <a:pt x="73225" y="150998"/>
                  </a:lnTo>
                  <a:lnTo>
                    <a:pt x="75548" y="154344"/>
                  </a:lnTo>
                  <a:lnTo>
                    <a:pt x="77278" y="155481"/>
                  </a:lnTo>
                  <a:lnTo>
                    <a:pt x="80283" y="155481"/>
                  </a:lnTo>
                  <a:lnTo>
                    <a:pt x="81546" y="153991"/>
                  </a:lnTo>
                  <a:lnTo>
                    <a:pt x="78313" y="152248"/>
                  </a:lnTo>
                  <a:lnTo>
                    <a:pt x="77126" y="149331"/>
                  </a:lnTo>
                  <a:cubicBezTo>
                    <a:pt x="77126" y="149331"/>
                    <a:pt x="75864" y="148826"/>
                    <a:pt x="77050" y="147399"/>
                  </a:cubicBezTo>
                  <a:cubicBezTo>
                    <a:pt x="78237" y="145985"/>
                    <a:pt x="78237" y="145960"/>
                    <a:pt x="78237" y="145960"/>
                  </a:cubicBezTo>
                  <a:lnTo>
                    <a:pt x="78553" y="144925"/>
                  </a:lnTo>
                  <a:lnTo>
                    <a:pt x="76899" y="143738"/>
                  </a:lnTo>
                  <a:lnTo>
                    <a:pt x="77758" y="142083"/>
                  </a:lnTo>
                  <a:lnTo>
                    <a:pt x="78553" y="141528"/>
                  </a:lnTo>
                  <a:lnTo>
                    <a:pt x="78945" y="139318"/>
                  </a:lnTo>
                  <a:lnTo>
                    <a:pt x="78389" y="138055"/>
                  </a:lnTo>
                  <a:lnTo>
                    <a:pt x="78465" y="136957"/>
                  </a:lnTo>
                  <a:lnTo>
                    <a:pt x="79892" y="137108"/>
                  </a:lnTo>
                  <a:lnTo>
                    <a:pt x="79967" y="135530"/>
                  </a:lnTo>
                  <a:lnTo>
                    <a:pt x="79967" y="134962"/>
                  </a:lnTo>
                  <a:lnTo>
                    <a:pt x="81861" y="134406"/>
                  </a:lnTo>
                  <a:lnTo>
                    <a:pt x="83755" y="133926"/>
                  </a:lnTo>
                  <a:lnTo>
                    <a:pt x="83755" y="131805"/>
                  </a:lnTo>
                  <a:lnTo>
                    <a:pt x="83604" y="130542"/>
                  </a:lnTo>
                  <a:lnTo>
                    <a:pt x="83516" y="129595"/>
                  </a:lnTo>
                  <a:lnTo>
                    <a:pt x="86205" y="130063"/>
                  </a:lnTo>
                  <a:lnTo>
                    <a:pt x="87821" y="128484"/>
                  </a:lnTo>
                  <a:lnTo>
                    <a:pt x="89261" y="126047"/>
                  </a:lnTo>
                  <a:lnTo>
                    <a:pt x="90612" y="124065"/>
                  </a:lnTo>
                  <a:lnTo>
                    <a:pt x="91079" y="121312"/>
                  </a:lnTo>
                  <a:lnTo>
                    <a:pt x="93605" y="119570"/>
                  </a:lnTo>
                  <a:lnTo>
                    <a:pt x="96294" y="118155"/>
                  </a:lnTo>
                  <a:lnTo>
                    <a:pt x="97633" y="117360"/>
                  </a:lnTo>
                  <a:lnTo>
                    <a:pt x="98188" y="113572"/>
                  </a:lnTo>
                  <a:lnTo>
                    <a:pt x="99047" y="110415"/>
                  </a:lnTo>
                  <a:lnTo>
                    <a:pt x="99451" y="108445"/>
                  </a:lnTo>
                  <a:lnTo>
                    <a:pt x="101257" y="106160"/>
                  </a:lnTo>
                  <a:lnTo>
                    <a:pt x="102368" y="104190"/>
                  </a:lnTo>
                  <a:lnTo>
                    <a:pt x="101332" y="102296"/>
                  </a:lnTo>
                  <a:cubicBezTo>
                    <a:pt x="101332" y="102296"/>
                    <a:pt x="101888" y="102220"/>
                    <a:pt x="98655" y="100957"/>
                  </a:cubicBezTo>
                  <a:lnTo>
                    <a:pt x="95423" y="99695"/>
                  </a:lnTo>
                  <a:lnTo>
                    <a:pt x="93529" y="99379"/>
                  </a:lnTo>
                  <a:lnTo>
                    <a:pt x="91471" y="98596"/>
                  </a:lnTo>
                  <a:lnTo>
                    <a:pt x="89185" y="97649"/>
                  </a:lnTo>
                  <a:lnTo>
                    <a:pt x="88011" y="94884"/>
                  </a:lnTo>
                  <a:lnTo>
                    <a:pt x="86508" y="92750"/>
                  </a:lnTo>
                  <a:lnTo>
                    <a:pt x="83124" y="91651"/>
                  </a:lnTo>
                  <a:lnTo>
                    <a:pt x="80914" y="91411"/>
                  </a:lnTo>
                  <a:lnTo>
                    <a:pt x="78616" y="89202"/>
                  </a:lnTo>
                  <a:lnTo>
                    <a:pt x="76571" y="88015"/>
                  </a:lnTo>
                  <a:lnTo>
                    <a:pt x="74121" y="87787"/>
                  </a:lnTo>
                  <a:lnTo>
                    <a:pt x="71596" y="87156"/>
                  </a:lnTo>
                  <a:lnTo>
                    <a:pt x="68755" y="87232"/>
                  </a:lnTo>
                  <a:cubicBezTo>
                    <a:pt x="68755" y="87232"/>
                    <a:pt x="65522" y="88179"/>
                    <a:pt x="65446" y="88495"/>
                  </a:cubicBezTo>
                  <a:cubicBezTo>
                    <a:pt x="65358" y="88810"/>
                    <a:pt x="64903" y="90174"/>
                    <a:pt x="64903" y="90174"/>
                  </a:cubicBezTo>
                  <a:lnTo>
                    <a:pt x="63325" y="88911"/>
                  </a:lnTo>
                  <a:lnTo>
                    <a:pt x="61595" y="89467"/>
                  </a:lnTo>
                  <a:lnTo>
                    <a:pt x="59852" y="88596"/>
                  </a:lnTo>
                  <a:lnTo>
                    <a:pt x="58590" y="85994"/>
                  </a:lnTo>
                  <a:lnTo>
                    <a:pt x="59385" y="83949"/>
                  </a:lnTo>
                  <a:lnTo>
                    <a:pt x="57491" y="83317"/>
                  </a:lnTo>
                  <a:lnTo>
                    <a:pt x="54966" y="83002"/>
                  </a:lnTo>
                  <a:lnTo>
                    <a:pt x="55673" y="81032"/>
                  </a:lnTo>
                  <a:lnTo>
                    <a:pt x="56380" y="79643"/>
                  </a:lnTo>
                  <a:lnTo>
                    <a:pt x="56532" y="78507"/>
                  </a:lnTo>
                  <a:lnTo>
                    <a:pt x="53779" y="78507"/>
                  </a:lnTo>
                  <a:lnTo>
                    <a:pt x="52592" y="80476"/>
                  </a:lnTo>
                  <a:lnTo>
                    <a:pt x="49915" y="81423"/>
                  </a:lnTo>
                  <a:lnTo>
                    <a:pt x="47933" y="78747"/>
                  </a:lnTo>
                  <a:lnTo>
                    <a:pt x="47541" y="75160"/>
                  </a:lnTo>
                  <a:lnTo>
                    <a:pt x="48412" y="72218"/>
                  </a:lnTo>
                  <a:lnTo>
                    <a:pt x="51165" y="70173"/>
                  </a:lnTo>
                  <a:lnTo>
                    <a:pt x="54095" y="69769"/>
                  </a:lnTo>
                  <a:lnTo>
                    <a:pt x="55433" y="70880"/>
                  </a:lnTo>
                  <a:lnTo>
                    <a:pt x="56064" y="69693"/>
                  </a:lnTo>
                  <a:lnTo>
                    <a:pt x="58198" y="69693"/>
                  </a:lnTo>
                  <a:lnTo>
                    <a:pt x="60964" y="70552"/>
                  </a:lnTo>
                  <a:lnTo>
                    <a:pt x="61191" y="72521"/>
                  </a:lnTo>
                  <a:lnTo>
                    <a:pt x="62529" y="74567"/>
                  </a:lnTo>
                  <a:lnTo>
                    <a:pt x="62933" y="72484"/>
                  </a:lnTo>
                  <a:lnTo>
                    <a:pt x="62769" y="68759"/>
                  </a:lnTo>
                  <a:lnTo>
                    <a:pt x="63805" y="66852"/>
                  </a:lnTo>
                  <a:lnTo>
                    <a:pt x="66797" y="64806"/>
                  </a:lnTo>
                  <a:lnTo>
                    <a:pt x="68300" y="62281"/>
                  </a:lnTo>
                  <a:lnTo>
                    <a:pt x="69083" y="60248"/>
                  </a:lnTo>
                  <a:lnTo>
                    <a:pt x="71684" y="57697"/>
                  </a:lnTo>
                  <a:lnTo>
                    <a:pt x="73338" y="57697"/>
                  </a:lnTo>
                  <a:lnTo>
                    <a:pt x="74197" y="55412"/>
                  </a:lnTo>
                  <a:lnTo>
                    <a:pt x="76722" y="53758"/>
                  </a:lnTo>
                  <a:lnTo>
                    <a:pt x="77833" y="55488"/>
                  </a:lnTo>
                  <a:lnTo>
                    <a:pt x="79879" y="54187"/>
                  </a:lnTo>
                  <a:lnTo>
                    <a:pt x="83351" y="52748"/>
                  </a:lnTo>
                  <a:lnTo>
                    <a:pt x="82569" y="51876"/>
                  </a:lnTo>
                  <a:lnTo>
                    <a:pt x="79412" y="52104"/>
                  </a:lnTo>
                  <a:lnTo>
                    <a:pt x="78692" y="50525"/>
                  </a:lnTo>
                  <a:lnTo>
                    <a:pt x="78692" y="49187"/>
                  </a:lnTo>
                  <a:lnTo>
                    <a:pt x="77833" y="48707"/>
                  </a:lnTo>
                  <a:lnTo>
                    <a:pt x="76091" y="49502"/>
                  </a:lnTo>
                  <a:lnTo>
                    <a:pt x="78540" y="48240"/>
                  </a:lnTo>
                  <a:lnTo>
                    <a:pt x="80902" y="48240"/>
                  </a:lnTo>
                  <a:lnTo>
                    <a:pt x="83111" y="48391"/>
                  </a:lnTo>
                  <a:lnTo>
                    <a:pt x="85725" y="46901"/>
                  </a:lnTo>
                  <a:cubicBezTo>
                    <a:pt x="85725" y="46901"/>
                    <a:pt x="87619" y="45474"/>
                    <a:pt x="87695" y="45361"/>
                  </a:cubicBezTo>
                  <a:cubicBezTo>
                    <a:pt x="87771" y="45247"/>
                    <a:pt x="86041" y="42204"/>
                    <a:pt x="86041" y="42204"/>
                  </a:cubicBezTo>
                  <a:lnTo>
                    <a:pt x="83983" y="40297"/>
                  </a:lnTo>
                  <a:lnTo>
                    <a:pt x="83591" y="38151"/>
                  </a:lnTo>
                  <a:lnTo>
                    <a:pt x="83111" y="33820"/>
                  </a:lnTo>
                  <a:lnTo>
                    <a:pt x="81066" y="36105"/>
                  </a:lnTo>
                  <a:lnTo>
                    <a:pt x="79172" y="35701"/>
                  </a:lnTo>
                  <a:lnTo>
                    <a:pt x="78856" y="33656"/>
                  </a:lnTo>
                  <a:lnTo>
                    <a:pt x="79639" y="32203"/>
                  </a:lnTo>
                  <a:lnTo>
                    <a:pt x="77909" y="31724"/>
                  </a:lnTo>
                  <a:lnTo>
                    <a:pt x="76798" y="30575"/>
                  </a:lnTo>
                  <a:lnTo>
                    <a:pt x="73957" y="30575"/>
                  </a:lnTo>
                  <a:lnTo>
                    <a:pt x="73098" y="30650"/>
                  </a:lnTo>
                  <a:lnTo>
                    <a:pt x="73010" y="33491"/>
                  </a:lnTo>
                  <a:lnTo>
                    <a:pt x="71671" y="34918"/>
                  </a:lnTo>
                  <a:lnTo>
                    <a:pt x="72467" y="36156"/>
                  </a:lnTo>
                  <a:lnTo>
                    <a:pt x="72694" y="38479"/>
                  </a:lnTo>
                  <a:lnTo>
                    <a:pt x="70573" y="40285"/>
                  </a:lnTo>
                  <a:lnTo>
                    <a:pt x="68603" y="40979"/>
                  </a:lnTo>
                  <a:lnTo>
                    <a:pt x="68603" y="44136"/>
                  </a:lnTo>
                  <a:lnTo>
                    <a:pt x="67340" y="44767"/>
                  </a:lnTo>
                  <a:lnTo>
                    <a:pt x="65913" y="42962"/>
                  </a:lnTo>
                  <a:lnTo>
                    <a:pt x="66545" y="40196"/>
                  </a:lnTo>
                  <a:lnTo>
                    <a:pt x="64386" y="39098"/>
                  </a:lnTo>
                  <a:lnTo>
                    <a:pt x="62113" y="37747"/>
                  </a:lnTo>
                  <a:lnTo>
                    <a:pt x="61115" y="36888"/>
                  </a:lnTo>
                  <a:lnTo>
                    <a:pt x="60092" y="36888"/>
                  </a:lnTo>
                  <a:lnTo>
                    <a:pt x="59852" y="34123"/>
                  </a:lnTo>
                  <a:lnTo>
                    <a:pt x="60244" y="31686"/>
                  </a:lnTo>
                  <a:lnTo>
                    <a:pt x="61088" y="29679"/>
                  </a:lnTo>
                  <a:lnTo>
                    <a:pt x="61088" y="29679"/>
                  </a:lnTo>
                  <a:cubicBezTo>
                    <a:pt x="61170" y="29674"/>
                    <a:pt x="61518" y="29543"/>
                    <a:pt x="62694" y="28958"/>
                  </a:cubicBezTo>
                  <a:cubicBezTo>
                    <a:pt x="63454" y="28578"/>
                    <a:pt x="63639" y="28510"/>
                    <a:pt x="63679" y="28510"/>
                  </a:cubicBezTo>
                  <a:cubicBezTo>
                    <a:pt x="63702" y="28510"/>
                    <a:pt x="63680" y="28531"/>
                    <a:pt x="63688" y="28531"/>
                  </a:cubicBezTo>
                  <a:cubicBezTo>
                    <a:pt x="63704" y="28531"/>
                    <a:pt x="63843" y="28444"/>
                    <a:pt x="64739" y="27910"/>
                  </a:cubicBezTo>
                  <a:cubicBezTo>
                    <a:pt x="66873" y="26648"/>
                    <a:pt x="66873" y="26648"/>
                    <a:pt x="66873" y="26648"/>
                  </a:cubicBezTo>
                  <a:lnTo>
                    <a:pt x="68451" y="25145"/>
                  </a:lnTo>
                  <a:lnTo>
                    <a:pt x="69714" y="23870"/>
                  </a:lnTo>
                  <a:lnTo>
                    <a:pt x="70585" y="23642"/>
                  </a:lnTo>
                  <a:lnTo>
                    <a:pt x="73969" y="23642"/>
                  </a:lnTo>
                  <a:lnTo>
                    <a:pt x="74121" y="21597"/>
                  </a:lnTo>
                  <a:lnTo>
                    <a:pt x="75144" y="19779"/>
                  </a:lnTo>
                  <a:lnTo>
                    <a:pt x="74677" y="18049"/>
                  </a:lnTo>
                  <a:lnTo>
                    <a:pt x="73035" y="16660"/>
                  </a:lnTo>
                  <a:lnTo>
                    <a:pt x="71987" y="18693"/>
                  </a:lnTo>
                  <a:lnTo>
                    <a:pt x="70371" y="19943"/>
                  </a:lnTo>
                  <a:lnTo>
                    <a:pt x="69234" y="20726"/>
                  </a:lnTo>
                  <a:lnTo>
                    <a:pt x="69234" y="18276"/>
                  </a:lnTo>
                  <a:lnTo>
                    <a:pt x="69487" y="17013"/>
                  </a:lnTo>
                  <a:lnTo>
                    <a:pt x="69487" y="17013"/>
                  </a:lnTo>
                  <a:lnTo>
                    <a:pt x="68439" y="17960"/>
                  </a:lnTo>
                  <a:lnTo>
                    <a:pt x="67403" y="15599"/>
                  </a:lnTo>
                  <a:lnTo>
                    <a:pt x="68565" y="14336"/>
                  </a:lnTo>
                  <a:lnTo>
                    <a:pt x="69373" y="12594"/>
                  </a:lnTo>
                  <a:lnTo>
                    <a:pt x="70636" y="9841"/>
                  </a:lnTo>
                  <a:lnTo>
                    <a:pt x="71633" y="9450"/>
                  </a:lnTo>
                  <a:lnTo>
                    <a:pt x="73401" y="7783"/>
                  </a:lnTo>
                  <a:lnTo>
                    <a:pt x="72618" y="7379"/>
                  </a:lnTo>
                  <a:lnTo>
                    <a:pt x="71633" y="7240"/>
                  </a:lnTo>
                  <a:lnTo>
                    <a:pt x="69234" y="7240"/>
                  </a:lnTo>
                  <a:lnTo>
                    <a:pt x="69234" y="9450"/>
                  </a:lnTo>
                  <a:lnTo>
                    <a:pt x="67164" y="12152"/>
                  </a:lnTo>
                  <a:lnTo>
                    <a:pt x="65408" y="14854"/>
                  </a:lnTo>
                  <a:lnTo>
                    <a:pt x="66280" y="16091"/>
                  </a:lnTo>
                  <a:lnTo>
                    <a:pt x="65926" y="18516"/>
                  </a:lnTo>
                  <a:lnTo>
                    <a:pt x="62921" y="20094"/>
                  </a:lnTo>
                  <a:lnTo>
                    <a:pt x="62921" y="18276"/>
                  </a:lnTo>
                  <a:lnTo>
                    <a:pt x="61191" y="18124"/>
                  </a:lnTo>
                  <a:lnTo>
                    <a:pt x="59701" y="19299"/>
                  </a:lnTo>
                  <a:lnTo>
                    <a:pt x="57845" y="16698"/>
                  </a:lnTo>
                  <a:lnTo>
                    <a:pt x="55673" y="16698"/>
                  </a:lnTo>
                  <a:lnTo>
                    <a:pt x="54966" y="18049"/>
                  </a:lnTo>
                  <a:lnTo>
                    <a:pt x="54259" y="19071"/>
                  </a:lnTo>
                  <a:lnTo>
                    <a:pt x="53223" y="16786"/>
                  </a:lnTo>
                  <a:cubicBezTo>
                    <a:pt x="53223" y="16786"/>
                    <a:pt x="52623" y="16998"/>
                    <a:pt x="52038" y="16998"/>
                  </a:cubicBezTo>
                  <a:cubicBezTo>
                    <a:pt x="51500" y="16998"/>
                    <a:pt x="50974" y="16819"/>
                    <a:pt x="50938" y="16129"/>
                  </a:cubicBezTo>
                  <a:cubicBezTo>
                    <a:pt x="50862" y="14690"/>
                    <a:pt x="50862" y="14677"/>
                    <a:pt x="50862" y="14677"/>
                  </a:cubicBezTo>
                  <a:lnTo>
                    <a:pt x="47629" y="11672"/>
                  </a:lnTo>
                  <a:lnTo>
                    <a:pt x="46594" y="10952"/>
                  </a:lnTo>
                  <a:lnTo>
                    <a:pt x="44788" y="11268"/>
                  </a:lnTo>
                  <a:lnTo>
                    <a:pt x="43993" y="8869"/>
                  </a:lnTo>
                  <a:lnTo>
                    <a:pt x="42579" y="8427"/>
                  </a:lnTo>
                  <a:lnTo>
                    <a:pt x="39030" y="8869"/>
                  </a:lnTo>
                  <a:lnTo>
                    <a:pt x="36972" y="8427"/>
                  </a:lnTo>
                  <a:lnTo>
                    <a:pt x="34295" y="6141"/>
                  </a:lnTo>
                  <a:lnTo>
                    <a:pt x="30747" y="4462"/>
                  </a:lnTo>
                  <a:lnTo>
                    <a:pt x="28159" y="1962"/>
                  </a:lnTo>
                  <a:lnTo>
                    <a:pt x="26037" y="194"/>
                  </a:lnTo>
                  <a:lnTo>
                    <a:pt x="23196" y="825"/>
                  </a:lnTo>
                  <a:cubicBezTo>
                    <a:pt x="23196" y="825"/>
                    <a:pt x="23017" y="0"/>
                    <a:pt x="220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8285;p80">
              <a:extLst>
                <a:ext uri="{FF2B5EF4-FFF2-40B4-BE49-F238E27FC236}">
                  <a16:creationId xmlns:a16="http://schemas.microsoft.com/office/drawing/2014/main" id="{BB985507-51AC-4E9E-BAFE-EBD324039655}"/>
                </a:ext>
              </a:extLst>
            </p:cNvPr>
            <p:cNvSpPr/>
            <p:nvPr/>
          </p:nvSpPr>
          <p:spPr>
            <a:xfrm>
              <a:off x="238125" y="1071925"/>
              <a:ext cx="2568675" cy="3902025"/>
            </a:xfrm>
            <a:custGeom>
              <a:avLst/>
              <a:gdLst/>
              <a:ahLst/>
              <a:cxnLst/>
              <a:rect l="l" t="t" r="r" b="b"/>
              <a:pathLst>
                <a:path w="102747" h="156081" extrusionOk="0">
                  <a:moveTo>
                    <a:pt x="61468" y="29836"/>
                  </a:moveTo>
                  <a:cubicBezTo>
                    <a:pt x="61506" y="29899"/>
                    <a:pt x="61519" y="29962"/>
                    <a:pt x="61506" y="30025"/>
                  </a:cubicBezTo>
                  <a:lnTo>
                    <a:pt x="61342" y="29899"/>
                  </a:lnTo>
                  <a:lnTo>
                    <a:pt x="61468" y="29836"/>
                  </a:lnTo>
                  <a:close/>
                  <a:moveTo>
                    <a:pt x="101181" y="102504"/>
                  </a:moveTo>
                  <a:lnTo>
                    <a:pt x="101282" y="102542"/>
                  </a:lnTo>
                  <a:lnTo>
                    <a:pt x="101193" y="102718"/>
                  </a:lnTo>
                  <a:cubicBezTo>
                    <a:pt x="101155" y="102655"/>
                    <a:pt x="101143" y="102567"/>
                    <a:pt x="101181" y="102504"/>
                  </a:cubicBezTo>
                  <a:close/>
                  <a:moveTo>
                    <a:pt x="22159" y="618"/>
                  </a:moveTo>
                  <a:cubicBezTo>
                    <a:pt x="22328" y="618"/>
                    <a:pt x="22461" y="648"/>
                    <a:pt x="22565" y="692"/>
                  </a:cubicBezTo>
                  <a:cubicBezTo>
                    <a:pt x="22779" y="781"/>
                    <a:pt x="22943" y="970"/>
                    <a:pt x="23019" y="1198"/>
                  </a:cubicBezTo>
                  <a:lnTo>
                    <a:pt x="23385" y="1437"/>
                  </a:lnTo>
                  <a:lnTo>
                    <a:pt x="26075" y="844"/>
                  </a:lnTo>
                  <a:lnTo>
                    <a:pt x="28057" y="2498"/>
                  </a:lnTo>
                  <a:lnTo>
                    <a:pt x="30658" y="4998"/>
                  </a:lnTo>
                  <a:lnTo>
                    <a:pt x="34257" y="6716"/>
                  </a:lnTo>
                  <a:lnTo>
                    <a:pt x="36909" y="8976"/>
                  </a:lnTo>
                  <a:lnTo>
                    <a:pt x="37048" y="9052"/>
                  </a:lnTo>
                  <a:lnTo>
                    <a:pt x="39093" y="9481"/>
                  </a:lnTo>
                  <a:lnTo>
                    <a:pt x="39207" y="9481"/>
                  </a:lnTo>
                  <a:lnTo>
                    <a:pt x="42679" y="9052"/>
                  </a:lnTo>
                  <a:lnTo>
                    <a:pt x="43879" y="9430"/>
                  </a:lnTo>
                  <a:lnTo>
                    <a:pt x="44624" y="11678"/>
                  </a:lnTo>
                  <a:lnTo>
                    <a:pt x="44978" y="11893"/>
                  </a:lnTo>
                  <a:lnTo>
                    <a:pt x="46657" y="11590"/>
                  </a:lnTo>
                  <a:lnTo>
                    <a:pt x="47541" y="12208"/>
                  </a:lnTo>
                  <a:lnTo>
                    <a:pt x="50685" y="15125"/>
                  </a:lnTo>
                  <a:cubicBezTo>
                    <a:pt x="50698" y="15302"/>
                    <a:pt x="50710" y="15668"/>
                    <a:pt x="50761" y="16464"/>
                  </a:cubicBezTo>
                  <a:cubicBezTo>
                    <a:pt x="50761" y="16830"/>
                    <a:pt x="50937" y="17183"/>
                    <a:pt x="51253" y="17385"/>
                  </a:cubicBezTo>
                  <a:cubicBezTo>
                    <a:pt x="51517" y="17561"/>
                    <a:pt x="51851" y="17620"/>
                    <a:pt x="52180" y="17620"/>
                  </a:cubicBezTo>
                  <a:cubicBezTo>
                    <a:pt x="52561" y="17620"/>
                    <a:pt x="52935" y="17541"/>
                    <a:pt x="53185" y="17474"/>
                  </a:cubicBezTo>
                  <a:lnTo>
                    <a:pt x="54094" y="19507"/>
                  </a:lnTo>
                  <a:lnTo>
                    <a:pt x="54637" y="19557"/>
                  </a:lnTo>
                  <a:lnTo>
                    <a:pt x="55370" y="18497"/>
                  </a:lnTo>
                  <a:lnTo>
                    <a:pt x="55988" y="17322"/>
                  </a:lnTo>
                  <a:lnTo>
                    <a:pt x="57807" y="17322"/>
                  </a:lnTo>
                  <a:lnTo>
                    <a:pt x="59562" y="19784"/>
                  </a:lnTo>
                  <a:lnTo>
                    <a:pt x="60016" y="19848"/>
                  </a:lnTo>
                  <a:lnTo>
                    <a:pt x="61418" y="18762"/>
                  </a:lnTo>
                  <a:lnTo>
                    <a:pt x="62744" y="18875"/>
                  </a:lnTo>
                  <a:lnTo>
                    <a:pt x="62744" y="20403"/>
                  </a:lnTo>
                  <a:lnTo>
                    <a:pt x="63198" y="20681"/>
                  </a:lnTo>
                  <a:lnTo>
                    <a:pt x="66204" y="19103"/>
                  </a:lnTo>
                  <a:lnTo>
                    <a:pt x="66355" y="18875"/>
                  </a:lnTo>
                  <a:lnTo>
                    <a:pt x="66709" y="16451"/>
                  </a:lnTo>
                  <a:lnTo>
                    <a:pt x="66658" y="16224"/>
                  </a:lnTo>
                  <a:lnTo>
                    <a:pt x="65913" y="15150"/>
                  </a:lnTo>
                  <a:lnTo>
                    <a:pt x="67542" y="12650"/>
                  </a:lnTo>
                  <a:lnTo>
                    <a:pt x="69613" y="9961"/>
                  </a:lnTo>
                  <a:lnTo>
                    <a:pt x="69676" y="9771"/>
                  </a:lnTo>
                  <a:lnTo>
                    <a:pt x="69676" y="7877"/>
                  </a:lnTo>
                  <a:lnTo>
                    <a:pt x="71709" y="7877"/>
                  </a:lnTo>
                  <a:lnTo>
                    <a:pt x="72631" y="8004"/>
                  </a:lnTo>
                  <a:lnTo>
                    <a:pt x="72984" y="8180"/>
                  </a:lnTo>
                  <a:lnTo>
                    <a:pt x="71570" y="9493"/>
                  </a:lnTo>
                  <a:lnTo>
                    <a:pt x="70636" y="9872"/>
                  </a:lnTo>
                  <a:lnTo>
                    <a:pt x="70472" y="10024"/>
                  </a:lnTo>
                  <a:lnTo>
                    <a:pt x="68413" y="14469"/>
                  </a:lnTo>
                  <a:lnTo>
                    <a:pt x="67290" y="15693"/>
                  </a:lnTo>
                  <a:lnTo>
                    <a:pt x="67226" y="16034"/>
                  </a:lnTo>
                  <a:lnTo>
                    <a:pt x="68274" y="18408"/>
                  </a:lnTo>
                  <a:lnTo>
                    <a:pt x="68780" y="18509"/>
                  </a:lnTo>
                  <a:lnTo>
                    <a:pt x="69108" y="18206"/>
                  </a:lnTo>
                  <a:lnTo>
                    <a:pt x="69108" y="18206"/>
                  </a:lnTo>
                  <a:lnTo>
                    <a:pt x="69045" y="18522"/>
                  </a:lnTo>
                  <a:lnTo>
                    <a:pt x="69045" y="21035"/>
                  </a:lnTo>
                  <a:lnTo>
                    <a:pt x="69537" y="21287"/>
                  </a:lnTo>
                  <a:lnTo>
                    <a:pt x="70686" y="20504"/>
                  </a:lnTo>
                  <a:lnTo>
                    <a:pt x="72315" y="19254"/>
                  </a:lnTo>
                  <a:lnTo>
                    <a:pt x="73262" y="17474"/>
                  </a:lnTo>
                  <a:lnTo>
                    <a:pt x="74525" y="18534"/>
                  </a:lnTo>
                  <a:lnTo>
                    <a:pt x="74929" y="20050"/>
                  </a:lnTo>
                  <a:lnTo>
                    <a:pt x="73982" y="21742"/>
                  </a:lnTo>
                  <a:lnTo>
                    <a:pt x="73805" y="23636"/>
                  </a:lnTo>
                  <a:lnTo>
                    <a:pt x="70699" y="23636"/>
                  </a:lnTo>
                  <a:lnTo>
                    <a:pt x="69752" y="23863"/>
                  </a:lnTo>
                  <a:lnTo>
                    <a:pt x="69613" y="23951"/>
                  </a:lnTo>
                  <a:lnTo>
                    <a:pt x="68350" y="25227"/>
                  </a:lnTo>
                  <a:lnTo>
                    <a:pt x="66797" y="26704"/>
                  </a:lnTo>
                  <a:cubicBezTo>
                    <a:pt x="66721" y="26755"/>
                    <a:pt x="66368" y="26982"/>
                    <a:pt x="64701" y="27954"/>
                  </a:cubicBezTo>
                  <a:lnTo>
                    <a:pt x="64171" y="28270"/>
                  </a:lnTo>
                  <a:lnTo>
                    <a:pt x="63779" y="28510"/>
                  </a:lnTo>
                  <a:cubicBezTo>
                    <a:pt x="63602" y="28535"/>
                    <a:pt x="63299" y="28674"/>
                    <a:pt x="62668" y="28990"/>
                  </a:cubicBezTo>
                  <a:cubicBezTo>
                    <a:pt x="61443" y="29608"/>
                    <a:pt x="61216" y="29684"/>
                    <a:pt x="61178" y="29684"/>
                  </a:cubicBezTo>
                  <a:lnTo>
                    <a:pt x="61178" y="29785"/>
                  </a:lnTo>
                  <a:lnTo>
                    <a:pt x="61039" y="29684"/>
                  </a:lnTo>
                  <a:cubicBezTo>
                    <a:pt x="60938" y="29747"/>
                    <a:pt x="60875" y="29861"/>
                    <a:pt x="60862" y="29974"/>
                  </a:cubicBezTo>
                  <a:lnTo>
                    <a:pt x="60079" y="31868"/>
                  </a:lnTo>
                  <a:lnTo>
                    <a:pt x="59663" y="34381"/>
                  </a:lnTo>
                  <a:lnTo>
                    <a:pt x="59663" y="34457"/>
                  </a:lnTo>
                  <a:lnTo>
                    <a:pt x="59890" y="37222"/>
                  </a:lnTo>
                  <a:lnTo>
                    <a:pt x="60206" y="37500"/>
                  </a:lnTo>
                  <a:lnTo>
                    <a:pt x="61115" y="37500"/>
                  </a:lnTo>
                  <a:lnTo>
                    <a:pt x="62075" y="38321"/>
                  </a:lnTo>
                  <a:lnTo>
                    <a:pt x="64360" y="39685"/>
                  </a:lnTo>
                  <a:lnTo>
                    <a:pt x="66317" y="40669"/>
                  </a:lnTo>
                  <a:lnTo>
                    <a:pt x="65736" y="43195"/>
                  </a:lnTo>
                  <a:lnTo>
                    <a:pt x="65800" y="43460"/>
                  </a:lnTo>
                  <a:lnTo>
                    <a:pt x="67214" y="45278"/>
                  </a:lnTo>
                  <a:lnTo>
                    <a:pt x="67605" y="45354"/>
                  </a:lnTo>
                  <a:lnTo>
                    <a:pt x="68868" y="44723"/>
                  </a:lnTo>
                  <a:lnTo>
                    <a:pt x="69045" y="44445"/>
                  </a:lnTo>
                  <a:lnTo>
                    <a:pt x="69045" y="41516"/>
                  </a:lnTo>
                  <a:lnTo>
                    <a:pt x="70800" y="40884"/>
                  </a:lnTo>
                  <a:lnTo>
                    <a:pt x="73035" y="39028"/>
                  </a:lnTo>
                  <a:lnTo>
                    <a:pt x="73136" y="38750"/>
                  </a:lnTo>
                  <a:lnTo>
                    <a:pt x="72909" y="36414"/>
                  </a:lnTo>
                  <a:lnTo>
                    <a:pt x="72858" y="36275"/>
                  </a:lnTo>
                  <a:lnTo>
                    <a:pt x="72201" y="35253"/>
                  </a:lnTo>
                  <a:lnTo>
                    <a:pt x="73376" y="34015"/>
                  </a:lnTo>
                  <a:lnTo>
                    <a:pt x="73464" y="33800"/>
                  </a:lnTo>
                  <a:lnTo>
                    <a:pt x="73527" y="31250"/>
                  </a:lnTo>
                  <a:lnTo>
                    <a:pt x="74095" y="31199"/>
                  </a:lnTo>
                  <a:lnTo>
                    <a:pt x="76798" y="31199"/>
                  </a:lnTo>
                  <a:lnTo>
                    <a:pt x="77808" y="32247"/>
                  </a:lnTo>
                  <a:lnTo>
                    <a:pt x="77947" y="32323"/>
                  </a:lnTo>
                  <a:lnTo>
                    <a:pt x="79298" y="32702"/>
                  </a:lnTo>
                  <a:lnTo>
                    <a:pt x="78704" y="33813"/>
                  </a:lnTo>
                  <a:lnTo>
                    <a:pt x="78666" y="34015"/>
                  </a:lnTo>
                  <a:lnTo>
                    <a:pt x="78982" y="36061"/>
                  </a:lnTo>
                  <a:lnTo>
                    <a:pt x="79235" y="36326"/>
                  </a:lnTo>
                  <a:lnTo>
                    <a:pt x="81129" y="36730"/>
                  </a:lnTo>
                  <a:lnTo>
                    <a:pt x="81419" y="36629"/>
                  </a:lnTo>
                  <a:lnTo>
                    <a:pt x="82998" y="34861"/>
                  </a:lnTo>
                  <a:lnTo>
                    <a:pt x="83402" y="38523"/>
                  </a:lnTo>
                  <a:lnTo>
                    <a:pt x="83793" y="40657"/>
                  </a:lnTo>
                  <a:lnTo>
                    <a:pt x="83894" y="40834"/>
                  </a:lnTo>
                  <a:lnTo>
                    <a:pt x="85902" y="42715"/>
                  </a:lnTo>
                  <a:cubicBezTo>
                    <a:pt x="86558" y="43864"/>
                    <a:pt x="87253" y="45127"/>
                    <a:pt x="87455" y="45569"/>
                  </a:cubicBezTo>
                  <a:cubicBezTo>
                    <a:pt x="87152" y="45821"/>
                    <a:pt x="86369" y="46415"/>
                    <a:pt x="85687" y="46932"/>
                  </a:cubicBezTo>
                  <a:lnTo>
                    <a:pt x="83162" y="48385"/>
                  </a:lnTo>
                  <a:lnTo>
                    <a:pt x="81028" y="48220"/>
                  </a:lnTo>
                  <a:lnTo>
                    <a:pt x="78654" y="48220"/>
                  </a:lnTo>
                  <a:lnTo>
                    <a:pt x="78515" y="48258"/>
                  </a:lnTo>
                  <a:lnTo>
                    <a:pt x="76065" y="49521"/>
                  </a:lnTo>
                  <a:lnTo>
                    <a:pt x="76343" y="50089"/>
                  </a:lnTo>
                  <a:lnTo>
                    <a:pt x="77934" y="49369"/>
                  </a:lnTo>
                  <a:lnTo>
                    <a:pt x="78502" y="49685"/>
                  </a:lnTo>
                  <a:lnTo>
                    <a:pt x="78502" y="50834"/>
                  </a:lnTo>
                  <a:lnTo>
                    <a:pt x="79235" y="52539"/>
                  </a:lnTo>
                  <a:lnTo>
                    <a:pt x="79550" y="52728"/>
                  </a:lnTo>
                  <a:lnTo>
                    <a:pt x="82556" y="52514"/>
                  </a:lnTo>
                  <a:lnTo>
                    <a:pt x="82934" y="52930"/>
                  </a:lnTo>
                  <a:lnTo>
                    <a:pt x="79828" y="54231"/>
                  </a:lnTo>
                  <a:lnTo>
                    <a:pt x="78048" y="55355"/>
                  </a:lnTo>
                  <a:lnTo>
                    <a:pt x="77113" y="53890"/>
                  </a:lnTo>
                  <a:lnTo>
                    <a:pt x="76671" y="53802"/>
                  </a:lnTo>
                  <a:lnTo>
                    <a:pt x="74146" y="55456"/>
                  </a:lnTo>
                  <a:lnTo>
                    <a:pt x="74032" y="55607"/>
                  </a:lnTo>
                  <a:lnTo>
                    <a:pt x="73237" y="57691"/>
                  </a:lnTo>
                  <a:lnTo>
                    <a:pt x="71797" y="57691"/>
                  </a:lnTo>
                  <a:lnTo>
                    <a:pt x="71583" y="57779"/>
                  </a:lnTo>
                  <a:lnTo>
                    <a:pt x="68982" y="60330"/>
                  </a:lnTo>
                  <a:lnTo>
                    <a:pt x="68136" y="62426"/>
                  </a:lnTo>
                  <a:lnTo>
                    <a:pt x="66671" y="64888"/>
                  </a:lnTo>
                  <a:lnTo>
                    <a:pt x="63741" y="66908"/>
                  </a:lnTo>
                  <a:lnTo>
                    <a:pt x="63640" y="67009"/>
                  </a:lnTo>
                  <a:lnTo>
                    <a:pt x="62618" y="68916"/>
                  </a:lnTo>
                  <a:lnTo>
                    <a:pt x="62580" y="69068"/>
                  </a:lnTo>
                  <a:lnTo>
                    <a:pt x="62731" y="72767"/>
                  </a:lnTo>
                  <a:lnTo>
                    <a:pt x="62491" y="74043"/>
                  </a:lnTo>
                  <a:lnTo>
                    <a:pt x="61620" y="72717"/>
                  </a:lnTo>
                  <a:lnTo>
                    <a:pt x="61393" y="70823"/>
                  </a:lnTo>
                  <a:lnTo>
                    <a:pt x="61178" y="70558"/>
                  </a:lnTo>
                  <a:lnTo>
                    <a:pt x="58413" y="69686"/>
                  </a:lnTo>
                  <a:lnTo>
                    <a:pt x="56190" y="69674"/>
                  </a:lnTo>
                  <a:lnTo>
                    <a:pt x="55913" y="69838"/>
                  </a:lnTo>
                  <a:lnTo>
                    <a:pt x="55471" y="70684"/>
                  </a:lnTo>
                  <a:lnTo>
                    <a:pt x="54423" y="69838"/>
                  </a:lnTo>
                  <a:lnTo>
                    <a:pt x="54183" y="69762"/>
                  </a:lnTo>
                  <a:lnTo>
                    <a:pt x="51266" y="70166"/>
                  </a:lnTo>
                  <a:lnTo>
                    <a:pt x="51114" y="70229"/>
                  </a:lnTo>
                  <a:lnTo>
                    <a:pt x="48362" y="72287"/>
                  </a:lnTo>
                  <a:lnTo>
                    <a:pt x="48248" y="72452"/>
                  </a:lnTo>
                  <a:lnTo>
                    <a:pt x="47377" y="75381"/>
                  </a:lnTo>
                  <a:lnTo>
                    <a:pt x="47377" y="75507"/>
                  </a:lnTo>
                  <a:lnTo>
                    <a:pt x="47768" y="79093"/>
                  </a:lnTo>
                  <a:lnTo>
                    <a:pt x="47819" y="79245"/>
                  </a:lnTo>
                  <a:lnTo>
                    <a:pt x="49801" y="81934"/>
                  </a:lnTo>
                  <a:lnTo>
                    <a:pt x="50155" y="82048"/>
                  </a:lnTo>
                  <a:lnTo>
                    <a:pt x="52832" y="81101"/>
                  </a:lnTo>
                  <a:lnTo>
                    <a:pt x="52996" y="80962"/>
                  </a:lnTo>
                  <a:lnTo>
                    <a:pt x="54082" y="79144"/>
                  </a:lnTo>
                  <a:lnTo>
                    <a:pt x="56304" y="79144"/>
                  </a:lnTo>
                  <a:lnTo>
                    <a:pt x="56203" y="79876"/>
                  </a:lnTo>
                  <a:lnTo>
                    <a:pt x="55496" y="81240"/>
                  </a:lnTo>
                  <a:lnTo>
                    <a:pt x="54789" y="83210"/>
                  </a:lnTo>
                  <a:lnTo>
                    <a:pt x="55054" y="83639"/>
                  </a:lnTo>
                  <a:lnTo>
                    <a:pt x="57516" y="83930"/>
                  </a:lnTo>
                  <a:lnTo>
                    <a:pt x="59095" y="84460"/>
                  </a:lnTo>
                  <a:lnTo>
                    <a:pt x="58413" y="86202"/>
                  </a:lnTo>
                  <a:lnTo>
                    <a:pt x="58425" y="86455"/>
                  </a:lnTo>
                  <a:lnTo>
                    <a:pt x="59688" y="89056"/>
                  </a:lnTo>
                  <a:lnTo>
                    <a:pt x="59840" y="89195"/>
                  </a:lnTo>
                  <a:lnTo>
                    <a:pt x="61569" y="90066"/>
                  </a:lnTo>
                  <a:lnTo>
                    <a:pt x="61809" y="90079"/>
                  </a:lnTo>
                  <a:lnTo>
                    <a:pt x="63388" y="89586"/>
                  </a:lnTo>
                  <a:lnTo>
                    <a:pt x="64827" y="90735"/>
                  </a:lnTo>
                  <a:lnTo>
                    <a:pt x="65320" y="90597"/>
                  </a:lnTo>
                  <a:cubicBezTo>
                    <a:pt x="65345" y="90546"/>
                    <a:pt x="65749" y="89397"/>
                    <a:pt x="65863" y="88980"/>
                  </a:cubicBezTo>
                  <a:cubicBezTo>
                    <a:pt x="66166" y="88766"/>
                    <a:pt x="67656" y="88261"/>
                    <a:pt x="68944" y="87882"/>
                  </a:cubicBezTo>
                  <a:lnTo>
                    <a:pt x="71696" y="87806"/>
                  </a:lnTo>
                  <a:lnTo>
                    <a:pt x="74222" y="88437"/>
                  </a:lnTo>
                  <a:lnTo>
                    <a:pt x="76596" y="88665"/>
                  </a:lnTo>
                  <a:lnTo>
                    <a:pt x="78553" y="89788"/>
                  </a:lnTo>
                  <a:lnTo>
                    <a:pt x="80813" y="91973"/>
                  </a:lnTo>
                  <a:lnTo>
                    <a:pt x="81002" y="92061"/>
                  </a:lnTo>
                  <a:lnTo>
                    <a:pt x="83174" y="92289"/>
                  </a:lnTo>
                  <a:lnTo>
                    <a:pt x="86432" y="93362"/>
                  </a:lnTo>
                  <a:lnTo>
                    <a:pt x="87846" y="95370"/>
                  </a:lnTo>
                  <a:lnTo>
                    <a:pt x="89021" y="98097"/>
                  </a:lnTo>
                  <a:lnTo>
                    <a:pt x="89185" y="98274"/>
                  </a:lnTo>
                  <a:lnTo>
                    <a:pt x="91470" y="99221"/>
                  </a:lnTo>
                  <a:lnTo>
                    <a:pt x="93529" y="100016"/>
                  </a:lnTo>
                  <a:lnTo>
                    <a:pt x="95448" y="100345"/>
                  </a:lnTo>
                  <a:lnTo>
                    <a:pt x="98655" y="101595"/>
                  </a:lnTo>
                  <a:cubicBezTo>
                    <a:pt x="100625" y="102365"/>
                    <a:pt x="101092" y="102655"/>
                    <a:pt x="101193" y="102731"/>
                  </a:cubicBezTo>
                  <a:lnTo>
                    <a:pt x="101168" y="102782"/>
                  </a:lnTo>
                  <a:lnTo>
                    <a:pt x="102115" y="104524"/>
                  </a:lnTo>
                  <a:lnTo>
                    <a:pt x="101130" y="106305"/>
                  </a:lnTo>
                  <a:lnTo>
                    <a:pt x="99312" y="108590"/>
                  </a:lnTo>
                  <a:lnTo>
                    <a:pt x="99249" y="108716"/>
                  </a:lnTo>
                  <a:lnTo>
                    <a:pt x="98857" y="110673"/>
                  </a:lnTo>
                  <a:lnTo>
                    <a:pt x="97986" y="113855"/>
                  </a:lnTo>
                  <a:lnTo>
                    <a:pt x="97456" y="117492"/>
                  </a:lnTo>
                  <a:lnTo>
                    <a:pt x="96256" y="118199"/>
                  </a:lnTo>
                  <a:lnTo>
                    <a:pt x="93541" y="119639"/>
                  </a:lnTo>
                  <a:lnTo>
                    <a:pt x="91016" y="121369"/>
                  </a:lnTo>
                  <a:lnTo>
                    <a:pt x="90889" y="121583"/>
                  </a:lnTo>
                  <a:lnTo>
                    <a:pt x="90422" y="124260"/>
                  </a:lnTo>
                  <a:lnTo>
                    <a:pt x="89096" y="126192"/>
                  </a:lnTo>
                  <a:lnTo>
                    <a:pt x="87682" y="128604"/>
                  </a:lnTo>
                  <a:lnTo>
                    <a:pt x="86205" y="130031"/>
                  </a:lnTo>
                  <a:lnTo>
                    <a:pt x="83679" y="129589"/>
                  </a:lnTo>
                  <a:lnTo>
                    <a:pt x="83313" y="129930"/>
                  </a:lnTo>
                  <a:lnTo>
                    <a:pt x="83389" y="130889"/>
                  </a:lnTo>
                  <a:lnTo>
                    <a:pt x="83553" y="132114"/>
                  </a:lnTo>
                  <a:lnTo>
                    <a:pt x="83553" y="134008"/>
                  </a:lnTo>
                  <a:lnTo>
                    <a:pt x="81886" y="134412"/>
                  </a:lnTo>
                  <a:lnTo>
                    <a:pt x="79992" y="134968"/>
                  </a:lnTo>
                  <a:lnTo>
                    <a:pt x="79765" y="135271"/>
                  </a:lnTo>
                  <a:lnTo>
                    <a:pt x="79765" y="135801"/>
                  </a:lnTo>
                  <a:lnTo>
                    <a:pt x="79702" y="137039"/>
                  </a:lnTo>
                  <a:lnTo>
                    <a:pt x="78616" y="136912"/>
                  </a:lnTo>
                  <a:lnTo>
                    <a:pt x="78262" y="137215"/>
                  </a:lnTo>
                  <a:lnTo>
                    <a:pt x="78187" y="138314"/>
                  </a:lnTo>
                  <a:lnTo>
                    <a:pt x="78212" y="138465"/>
                  </a:lnTo>
                  <a:lnTo>
                    <a:pt x="78730" y="139640"/>
                  </a:lnTo>
                  <a:lnTo>
                    <a:pt x="78376" y="141622"/>
                  </a:lnTo>
                  <a:lnTo>
                    <a:pt x="77694" y="142102"/>
                  </a:lnTo>
                  <a:lnTo>
                    <a:pt x="77593" y="142216"/>
                  </a:lnTo>
                  <a:lnTo>
                    <a:pt x="76722" y="143882"/>
                  </a:lnTo>
                  <a:lnTo>
                    <a:pt x="76823" y="144274"/>
                  </a:lnTo>
                  <a:lnTo>
                    <a:pt x="78300" y="145335"/>
                  </a:lnTo>
                  <a:lnTo>
                    <a:pt x="78060" y="146105"/>
                  </a:lnTo>
                  <a:cubicBezTo>
                    <a:pt x="77997" y="146181"/>
                    <a:pt x="77757" y="146484"/>
                    <a:pt x="76924" y="147481"/>
                  </a:cubicBezTo>
                  <a:cubicBezTo>
                    <a:pt x="76444" y="148062"/>
                    <a:pt x="76255" y="148592"/>
                    <a:pt x="76381" y="149059"/>
                  </a:cubicBezTo>
                  <a:cubicBezTo>
                    <a:pt x="76469" y="149388"/>
                    <a:pt x="76697" y="149678"/>
                    <a:pt x="77000" y="149842"/>
                  </a:cubicBezTo>
                  <a:lnTo>
                    <a:pt x="78136" y="152646"/>
                  </a:lnTo>
                  <a:lnTo>
                    <a:pt x="78275" y="152810"/>
                  </a:lnTo>
                  <a:lnTo>
                    <a:pt x="81167" y="154363"/>
                  </a:lnTo>
                  <a:lnTo>
                    <a:pt x="80245" y="155449"/>
                  </a:lnTo>
                  <a:lnTo>
                    <a:pt x="77492" y="155449"/>
                  </a:lnTo>
                  <a:lnTo>
                    <a:pt x="75889" y="154401"/>
                  </a:lnTo>
                  <a:lnTo>
                    <a:pt x="73628" y="151130"/>
                  </a:lnTo>
                  <a:lnTo>
                    <a:pt x="72429" y="147443"/>
                  </a:lnTo>
                  <a:lnTo>
                    <a:pt x="72113" y="145625"/>
                  </a:lnTo>
                  <a:lnTo>
                    <a:pt x="70825" y="143605"/>
                  </a:lnTo>
                  <a:lnTo>
                    <a:pt x="72568" y="139577"/>
                  </a:lnTo>
                  <a:lnTo>
                    <a:pt x="72454" y="139198"/>
                  </a:lnTo>
                  <a:lnTo>
                    <a:pt x="71242" y="138327"/>
                  </a:lnTo>
                  <a:lnTo>
                    <a:pt x="71014" y="135523"/>
                  </a:lnTo>
                  <a:lnTo>
                    <a:pt x="71090" y="133112"/>
                  </a:lnTo>
                  <a:lnTo>
                    <a:pt x="71873" y="129993"/>
                  </a:lnTo>
                  <a:lnTo>
                    <a:pt x="71886" y="129892"/>
                  </a:lnTo>
                  <a:lnTo>
                    <a:pt x="71722" y="127884"/>
                  </a:lnTo>
                  <a:lnTo>
                    <a:pt x="71962" y="123907"/>
                  </a:lnTo>
                  <a:lnTo>
                    <a:pt x="71722" y="120030"/>
                  </a:lnTo>
                  <a:lnTo>
                    <a:pt x="71242" y="115295"/>
                  </a:lnTo>
                  <a:lnTo>
                    <a:pt x="71191" y="115131"/>
                  </a:lnTo>
                  <a:lnTo>
                    <a:pt x="69929" y="113401"/>
                  </a:lnTo>
                  <a:lnTo>
                    <a:pt x="67921" y="112252"/>
                  </a:lnTo>
                  <a:lnTo>
                    <a:pt x="65837" y="109007"/>
                  </a:lnTo>
                  <a:lnTo>
                    <a:pt x="63678" y="105724"/>
                  </a:lnTo>
                  <a:lnTo>
                    <a:pt x="61367" y="103274"/>
                  </a:lnTo>
                  <a:lnTo>
                    <a:pt x="61772" y="102277"/>
                  </a:lnTo>
                  <a:lnTo>
                    <a:pt x="62024" y="100029"/>
                  </a:lnTo>
                  <a:lnTo>
                    <a:pt x="62782" y="97832"/>
                  </a:lnTo>
                  <a:lnTo>
                    <a:pt x="64246" y="96051"/>
                  </a:lnTo>
                  <a:lnTo>
                    <a:pt x="64322" y="95887"/>
                  </a:lnTo>
                  <a:lnTo>
                    <a:pt x="64638" y="92415"/>
                  </a:lnTo>
                  <a:lnTo>
                    <a:pt x="64562" y="92175"/>
                  </a:lnTo>
                  <a:lnTo>
                    <a:pt x="62971" y="90369"/>
                  </a:lnTo>
                  <a:lnTo>
                    <a:pt x="62529" y="90344"/>
                  </a:lnTo>
                  <a:lnTo>
                    <a:pt x="61431" y="91304"/>
                  </a:lnTo>
                  <a:lnTo>
                    <a:pt x="59145" y="90091"/>
                  </a:lnTo>
                  <a:lnTo>
                    <a:pt x="55799" y="86341"/>
                  </a:lnTo>
                  <a:lnTo>
                    <a:pt x="55622" y="86253"/>
                  </a:lnTo>
                  <a:lnTo>
                    <a:pt x="52781" y="85634"/>
                  </a:lnTo>
                  <a:lnTo>
                    <a:pt x="50243" y="83626"/>
                  </a:lnTo>
                  <a:lnTo>
                    <a:pt x="49877" y="83614"/>
                  </a:lnTo>
                  <a:lnTo>
                    <a:pt x="49157" y="84068"/>
                  </a:lnTo>
                  <a:lnTo>
                    <a:pt x="46430" y="82629"/>
                  </a:lnTo>
                  <a:lnTo>
                    <a:pt x="42566" y="81467"/>
                  </a:lnTo>
                  <a:lnTo>
                    <a:pt x="41051" y="79801"/>
                  </a:lnTo>
                  <a:lnTo>
                    <a:pt x="40899" y="77629"/>
                  </a:lnTo>
                  <a:lnTo>
                    <a:pt x="40861" y="77490"/>
                  </a:lnTo>
                  <a:lnTo>
                    <a:pt x="38803" y="73942"/>
                  </a:lnTo>
                  <a:lnTo>
                    <a:pt x="36606" y="71858"/>
                  </a:lnTo>
                  <a:lnTo>
                    <a:pt x="35760" y="68739"/>
                  </a:lnTo>
                  <a:lnTo>
                    <a:pt x="34282" y="66959"/>
                  </a:lnTo>
                  <a:lnTo>
                    <a:pt x="33727" y="67199"/>
                  </a:lnTo>
                  <a:lnTo>
                    <a:pt x="34358" y="71694"/>
                  </a:lnTo>
                  <a:lnTo>
                    <a:pt x="34421" y="71858"/>
                  </a:lnTo>
                  <a:lnTo>
                    <a:pt x="35873" y="73689"/>
                  </a:lnTo>
                  <a:lnTo>
                    <a:pt x="36240" y="75722"/>
                  </a:lnTo>
                  <a:lnTo>
                    <a:pt x="36240" y="75722"/>
                  </a:lnTo>
                  <a:lnTo>
                    <a:pt x="34484" y="73866"/>
                  </a:lnTo>
                  <a:lnTo>
                    <a:pt x="33070" y="68878"/>
                  </a:lnTo>
                  <a:lnTo>
                    <a:pt x="31808" y="65406"/>
                  </a:lnTo>
                  <a:lnTo>
                    <a:pt x="31694" y="65242"/>
                  </a:lnTo>
                  <a:lnTo>
                    <a:pt x="30014" y="64093"/>
                  </a:lnTo>
                  <a:lnTo>
                    <a:pt x="28360" y="61454"/>
                  </a:lnTo>
                  <a:lnTo>
                    <a:pt x="28045" y="57097"/>
                  </a:lnTo>
                  <a:lnTo>
                    <a:pt x="28512" y="52817"/>
                  </a:lnTo>
                  <a:lnTo>
                    <a:pt x="29749" y="50354"/>
                  </a:lnTo>
                  <a:lnTo>
                    <a:pt x="30014" y="47627"/>
                  </a:lnTo>
                  <a:lnTo>
                    <a:pt x="29989" y="47475"/>
                  </a:lnTo>
                  <a:lnTo>
                    <a:pt x="28310" y="43776"/>
                  </a:lnTo>
                  <a:lnTo>
                    <a:pt x="28449" y="42841"/>
                  </a:lnTo>
                  <a:lnTo>
                    <a:pt x="30419" y="44079"/>
                  </a:lnTo>
                  <a:lnTo>
                    <a:pt x="30873" y="43700"/>
                  </a:lnTo>
                  <a:lnTo>
                    <a:pt x="29623" y="40733"/>
                  </a:lnTo>
                  <a:lnTo>
                    <a:pt x="28916" y="36364"/>
                  </a:lnTo>
                  <a:lnTo>
                    <a:pt x="28411" y="36174"/>
                  </a:lnTo>
                  <a:lnTo>
                    <a:pt x="27300" y="37109"/>
                  </a:lnTo>
                  <a:lnTo>
                    <a:pt x="27211" y="37260"/>
                  </a:lnTo>
                  <a:lnTo>
                    <a:pt x="26517" y="39432"/>
                  </a:lnTo>
                  <a:lnTo>
                    <a:pt x="26100" y="38435"/>
                  </a:lnTo>
                  <a:lnTo>
                    <a:pt x="26630" y="36477"/>
                  </a:lnTo>
                  <a:lnTo>
                    <a:pt x="27262" y="33472"/>
                  </a:lnTo>
                  <a:lnTo>
                    <a:pt x="27262" y="33358"/>
                  </a:lnTo>
                  <a:lnTo>
                    <a:pt x="26555" y="29330"/>
                  </a:lnTo>
                  <a:lnTo>
                    <a:pt x="25027" y="26477"/>
                  </a:lnTo>
                  <a:lnTo>
                    <a:pt x="24901" y="26363"/>
                  </a:lnTo>
                  <a:cubicBezTo>
                    <a:pt x="21319" y="24236"/>
                    <a:pt x="20275" y="23768"/>
                    <a:pt x="19914" y="23768"/>
                  </a:cubicBezTo>
                  <a:cubicBezTo>
                    <a:pt x="19779" y="23768"/>
                    <a:pt x="19739" y="23832"/>
                    <a:pt x="19698" y="23901"/>
                  </a:cubicBezTo>
                  <a:cubicBezTo>
                    <a:pt x="19521" y="24040"/>
                    <a:pt x="18322" y="24444"/>
                    <a:pt x="17337" y="24747"/>
                  </a:cubicBezTo>
                  <a:lnTo>
                    <a:pt x="16112" y="24999"/>
                  </a:lnTo>
                  <a:lnTo>
                    <a:pt x="17299" y="22840"/>
                  </a:lnTo>
                  <a:lnTo>
                    <a:pt x="16832" y="22436"/>
                  </a:lnTo>
                  <a:lnTo>
                    <a:pt x="14370" y="24191"/>
                  </a:lnTo>
                  <a:lnTo>
                    <a:pt x="12362" y="25959"/>
                  </a:lnTo>
                  <a:lnTo>
                    <a:pt x="10127" y="28573"/>
                  </a:lnTo>
                  <a:lnTo>
                    <a:pt x="4394" y="30896"/>
                  </a:lnTo>
                  <a:lnTo>
                    <a:pt x="2134" y="31262"/>
                  </a:lnTo>
                  <a:lnTo>
                    <a:pt x="3132" y="30770"/>
                  </a:lnTo>
                  <a:cubicBezTo>
                    <a:pt x="8687" y="27702"/>
                    <a:pt x="8763" y="27399"/>
                    <a:pt x="8801" y="27247"/>
                  </a:cubicBezTo>
                  <a:cubicBezTo>
                    <a:pt x="8852" y="27058"/>
                    <a:pt x="9432" y="26224"/>
                    <a:pt x="9937" y="25555"/>
                  </a:cubicBezTo>
                  <a:lnTo>
                    <a:pt x="9887" y="25126"/>
                  </a:lnTo>
                  <a:lnTo>
                    <a:pt x="8018" y="23573"/>
                  </a:lnTo>
                  <a:lnTo>
                    <a:pt x="6882" y="22373"/>
                  </a:lnTo>
                  <a:lnTo>
                    <a:pt x="6389" y="20454"/>
                  </a:lnTo>
                  <a:lnTo>
                    <a:pt x="7702" y="18396"/>
                  </a:lnTo>
                  <a:lnTo>
                    <a:pt x="9584" y="16034"/>
                  </a:lnTo>
                  <a:lnTo>
                    <a:pt x="12425" y="15466"/>
                  </a:lnTo>
                  <a:lnTo>
                    <a:pt x="12602" y="15365"/>
                  </a:lnTo>
                  <a:lnTo>
                    <a:pt x="14256" y="13332"/>
                  </a:lnTo>
                  <a:lnTo>
                    <a:pt x="13991" y="12814"/>
                  </a:lnTo>
                  <a:lnTo>
                    <a:pt x="12059" y="12979"/>
                  </a:lnTo>
                  <a:lnTo>
                    <a:pt x="9761" y="12625"/>
                  </a:lnTo>
                  <a:lnTo>
                    <a:pt x="9761" y="11943"/>
                  </a:lnTo>
                  <a:lnTo>
                    <a:pt x="10405" y="10579"/>
                  </a:lnTo>
                  <a:lnTo>
                    <a:pt x="12753" y="9531"/>
                  </a:lnTo>
                  <a:lnTo>
                    <a:pt x="13347" y="9999"/>
                  </a:lnTo>
                  <a:lnTo>
                    <a:pt x="15582" y="10655"/>
                  </a:lnTo>
                  <a:lnTo>
                    <a:pt x="15986" y="10302"/>
                  </a:lnTo>
                  <a:lnTo>
                    <a:pt x="15733" y="8572"/>
                  </a:lnTo>
                  <a:lnTo>
                    <a:pt x="14799" y="5301"/>
                  </a:lnTo>
                  <a:lnTo>
                    <a:pt x="14799" y="4582"/>
                  </a:lnTo>
                  <a:lnTo>
                    <a:pt x="16996" y="3268"/>
                  </a:lnTo>
                  <a:cubicBezTo>
                    <a:pt x="17249" y="3167"/>
                    <a:pt x="17943" y="2814"/>
                    <a:pt x="20178" y="1387"/>
                  </a:cubicBezTo>
                  <a:cubicBezTo>
                    <a:pt x="21117" y="797"/>
                    <a:pt x="21746" y="618"/>
                    <a:pt x="22159" y="618"/>
                  </a:cubicBezTo>
                  <a:close/>
                  <a:moveTo>
                    <a:pt x="22164" y="0"/>
                  </a:moveTo>
                  <a:cubicBezTo>
                    <a:pt x="21532" y="0"/>
                    <a:pt x="20754" y="291"/>
                    <a:pt x="19837" y="869"/>
                  </a:cubicBezTo>
                  <a:cubicBezTo>
                    <a:pt x="17274" y="2498"/>
                    <a:pt x="16819" y="2675"/>
                    <a:pt x="16781" y="2688"/>
                  </a:cubicBezTo>
                  <a:lnTo>
                    <a:pt x="14332" y="4127"/>
                  </a:lnTo>
                  <a:lnTo>
                    <a:pt x="14180" y="4392"/>
                  </a:lnTo>
                  <a:lnTo>
                    <a:pt x="14180" y="5339"/>
                  </a:lnTo>
                  <a:lnTo>
                    <a:pt x="15127" y="8698"/>
                  </a:lnTo>
                  <a:lnTo>
                    <a:pt x="15291" y="9923"/>
                  </a:lnTo>
                  <a:lnTo>
                    <a:pt x="13688" y="9468"/>
                  </a:lnTo>
                  <a:lnTo>
                    <a:pt x="12993" y="8925"/>
                  </a:lnTo>
                  <a:lnTo>
                    <a:pt x="12665" y="8875"/>
                  </a:lnTo>
                  <a:lnTo>
                    <a:pt x="10051" y="10062"/>
                  </a:lnTo>
                  <a:lnTo>
                    <a:pt x="9887" y="10213"/>
                  </a:lnTo>
                  <a:lnTo>
                    <a:pt x="9155" y="11754"/>
                  </a:lnTo>
                  <a:lnTo>
                    <a:pt x="9129" y="12915"/>
                  </a:lnTo>
                  <a:lnTo>
                    <a:pt x="9395" y="13231"/>
                  </a:lnTo>
                  <a:lnTo>
                    <a:pt x="11983" y="13623"/>
                  </a:lnTo>
                  <a:lnTo>
                    <a:pt x="12059" y="13623"/>
                  </a:lnTo>
                  <a:lnTo>
                    <a:pt x="13284" y="13521"/>
                  </a:lnTo>
                  <a:lnTo>
                    <a:pt x="12185" y="14873"/>
                  </a:lnTo>
                  <a:lnTo>
                    <a:pt x="9344" y="15441"/>
                  </a:lnTo>
                  <a:lnTo>
                    <a:pt x="9155" y="15554"/>
                  </a:lnTo>
                  <a:lnTo>
                    <a:pt x="7185" y="18029"/>
                  </a:lnTo>
                  <a:lnTo>
                    <a:pt x="5771" y="20239"/>
                  </a:lnTo>
                  <a:lnTo>
                    <a:pt x="5733" y="20479"/>
                  </a:lnTo>
                  <a:lnTo>
                    <a:pt x="6288" y="22613"/>
                  </a:lnTo>
                  <a:lnTo>
                    <a:pt x="6364" y="22752"/>
                  </a:lnTo>
                  <a:lnTo>
                    <a:pt x="7576" y="24040"/>
                  </a:lnTo>
                  <a:lnTo>
                    <a:pt x="9243" y="25416"/>
                  </a:lnTo>
                  <a:cubicBezTo>
                    <a:pt x="8877" y="25909"/>
                    <a:pt x="8334" y="26679"/>
                    <a:pt x="8208" y="27032"/>
                  </a:cubicBezTo>
                  <a:cubicBezTo>
                    <a:pt x="7841" y="27386"/>
                    <a:pt x="4874" y="29091"/>
                    <a:pt x="2841" y="30214"/>
                  </a:cubicBezTo>
                  <a:lnTo>
                    <a:pt x="0" y="31629"/>
                  </a:lnTo>
                  <a:lnTo>
                    <a:pt x="189" y="32222"/>
                  </a:lnTo>
                  <a:lnTo>
                    <a:pt x="4533" y="31515"/>
                  </a:lnTo>
                  <a:lnTo>
                    <a:pt x="10430" y="29128"/>
                  </a:lnTo>
                  <a:lnTo>
                    <a:pt x="10556" y="29040"/>
                  </a:lnTo>
                  <a:lnTo>
                    <a:pt x="12804" y="26388"/>
                  </a:lnTo>
                  <a:lnTo>
                    <a:pt x="14748" y="24684"/>
                  </a:lnTo>
                  <a:lnTo>
                    <a:pt x="16087" y="23737"/>
                  </a:lnTo>
                  <a:lnTo>
                    <a:pt x="15241" y="25302"/>
                  </a:lnTo>
                  <a:lnTo>
                    <a:pt x="15582" y="25757"/>
                  </a:lnTo>
                  <a:lnTo>
                    <a:pt x="17488" y="25366"/>
                  </a:lnTo>
                  <a:cubicBezTo>
                    <a:pt x="19180" y="24861"/>
                    <a:pt x="19787" y="24595"/>
                    <a:pt x="20026" y="24431"/>
                  </a:cubicBezTo>
                  <a:cubicBezTo>
                    <a:pt x="20544" y="24595"/>
                    <a:pt x="22628" y="25757"/>
                    <a:pt x="24496" y="26868"/>
                  </a:cubicBezTo>
                  <a:lnTo>
                    <a:pt x="25936" y="29507"/>
                  </a:lnTo>
                  <a:lnTo>
                    <a:pt x="26618" y="33409"/>
                  </a:lnTo>
                  <a:lnTo>
                    <a:pt x="26012" y="36338"/>
                  </a:lnTo>
                  <a:lnTo>
                    <a:pt x="25456" y="38384"/>
                  </a:lnTo>
                  <a:lnTo>
                    <a:pt x="25469" y="38586"/>
                  </a:lnTo>
                  <a:lnTo>
                    <a:pt x="26264" y="40480"/>
                  </a:lnTo>
                  <a:lnTo>
                    <a:pt x="26858" y="40455"/>
                  </a:lnTo>
                  <a:lnTo>
                    <a:pt x="27767" y="37538"/>
                  </a:lnTo>
                  <a:lnTo>
                    <a:pt x="28373" y="37033"/>
                  </a:lnTo>
                  <a:lnTo>
                    <a:pt x="29004" y="40884"/>
                  </a:lnTo>
                  <a:lnTo>
                    <a:pt x="29888" y="43018"/>
                  </a:lnTo>
                  <a:lnTo>
                    <a:pt x="28360" y="42058"/>
                  </a:lnTo>
                  <a:lnTo>
                    <a:pt x="27893" y="42273"/>
                  </a:lnTo>
                  <a:lnTo>
                    <a:pt x="27653" y="43763"/>
                  </a:lnTo>
                  <a:lnTo>
                    <a:pt x="27678" y="43953"/>
                  </a:lnTo>
                  <a:lnTo>
                    <a:pt x="29383" y="47652"/>
                  </a:lnTo>
                  <a:lnTo>
                    <a:pt x="29156" y="50114"/>
                  </a:lnTo>
                  <a:lnTo>
                    <a:pt x="27918" y="52589"/>
                  </a:lnTo>
                  <a:lnTo>
                    <a:pt x="27413" y="57085"/>
                  </a:lnTo>
                  <a:lnTo>
                    <a:pt x="27729" y="61580"/>
                  </a:lnTo>
                  <a:lnTo>
                    <a:pt x="27779" y="61719"/>
                  </a:lnTo>
                  <a:lnTo>
                    <a:pt x="29522" y="64484"/>
                  </a:lnTo>
                  <a:lnTo>
                    <a:pt x="31252" y="65696"/>
                  </a:lnTo>
                  <a:lnTo>
                    <a:pt x="32464" y="69030"/>
                  </a:lnTo>
                  <a:lnTo>
                    <a:pt x="33891" y="74080"/>
                  </a:lnTo>
                  <a:lnTo>
                    <a:pt x="33967" y="74219"/>
                  </a:lnTo>
                  <a:lnTo>
                    <a:pt x="36505" y="76896"/>
                  </a:lnTo>
                  <a:lnTo>
                    <a:pt x="37048" y="76631"/>
                  </a:lnTo>
                  <a:lnTo>
                    <a:pt x="36467" y="73474"/>
                  </a:lnTo>
                  <a:lnTo>
                    <a:pt x="36404" y="73335"/>
                  </a:lnTo>
                  <a:lnTo>
                    <a:pt x="34964" y="71505"/>
                  </a:lnTo>
                  <a:lnTo>
                    <a:pt x="34484" y="68171"/>
                  </a:lnTo>
                  <a:lnTo>
                    <a:pt x="34484" y="68171"/>
                  </a:lnTo>
                  <a:lnTo>
                    <a:pt x="35166" y="68954"/>
                  </a:lnTo>
                  <a:lnTo>
                    <a:pt x="36012" y="72098"/>
                  </a:lnTo>
                  <a:lnTo>
                    <a:pt x="36101" y="72237"/>
                  </a:lnTo>
                  <a:lnTo>
                    <a:pt x="38273" y="74295"/>
                  </a:lnTo>
                  <a:lnTo>
                    <a:pt x="40268" y="77730"/>
                  </a:lnTo>
                  <a:lnTo>
                    <a:pt x="40419" y="79939"/>
                  </a:lnTo>
                  <a:lnTo>
                    <a:pt x="40508" y="80141"/>
                  </a:lnTo>
                  <a:lnTo>
                    <a:pt x="42162" y="81947"/>
                  </a:lnTo>
                  <a:lnTo>
                    <a:pt x="42301" y="82035"/>
                  </a:lnTo>
                  <a:lnTo>
                    <a:pt x="46202" y="83197"/>
                  </a:lnTo>
                  <a:lnTo>
                    <a:pt x="49043" y="84700"/>
                  </a:lnTo>
                  <a:lnTo>
                    <a:pt x="49359" y="84687"/>
                  </a:lnTo>
                  <a:lnTo>
                    <a:pt x="50028" y="84245"/>
                  </a:lnTo>
                  <a:lnTo>
                    <a:pt x="52453" y="86165"/>
                  </a:lnTo>
                  <a:lnTo>
                    <a:pt x="52592" y="86228"/>
                  </a:lnTo>
                  <a:lnTo>
                    <a:pt x="55407" y="86834"/>
                  </a:lnTo>
                  <a:lnTo>
                    <a:pt x="58716" y="90546"/>
                  </a:lnTo>
                  <a:lnTo>
                    <a:pt x="61330" y="91960"/>
                  </a:lnTo>
                  <a:lnTo>
                    <a:pt x="61683" y="91910"/>
                  </a:lnTo>
                  <a:lnTo>
                    <a:pt x="62706" y="91013"/>
                  </a:lnTo>
                  <a:lnTo>
                    <a:pt x="63994" y="92491"/>
                  </a:lnTo>
                  <a:lnTo>
                    <a:pt x="63691" y="95723"/>
                  </a:lnTo>
                  <a:lnTo>
                    <a:pt x="62251" y="97466"/>
                  </a:lnTo>
                  <a:lnTo>
                    <a:pt x="61405" y="99840"/>
                  </a:lnTo>
                  <a:lnTo>
                    <a:pt x="61165" y="102074"/>
                  </a:lnTo>
                  <a:lnTo>
                    <a:pt x="60711" y="103224"/>
                  </a:lnTo>
                  <a:lnTo>
                    <a:pt x="60774" y="103552"/>
                  </a:lnTo>
                  <a:lnTo>
                    <a:pt x="63186" y="106115"/>
                  </a:lnTo>
                  <a:lnTo>
                    <a:pt x="65320" y="109335"/>
                  </a:lnTo>
                  <a:lnTo>
                    <a:pt x="67441" y="112656"/>
                  </a:lnTo>
                  <a:lnTo>
                    <a:pt x="67555" y="112757"/>
                  </a:lnTo>
                  <a:lnTo>
                    <a:pt x="69461" y="113818"/>
                  </a:lnTo>
                  <a:lnTo>
                    <a:pt x="70623" y="115421"/>
                  </a:lnTo>
                  <a:lnTo>
                    <a:pt x="71090" y="120055"/>
                  </a:lnTo>
                  <a:lnTo>
                    <a:pt x="71330" y="123881"/>
                  </a:lnTo>
                  <a:lnTo>
                    <a:pt x="71090" y="127871"/>
                  </a:lnTo>
                  <a:lnTo>
                    <a:pt x="71254" y="129866"/>
                  </a:lnTo>
                  <a:lnTo>
                    <a:pt x="70472" y="132973"/>
                  </a:lnTo>
                  <a:lnTo>
                    <a:pt x="70383" y="135511"/>
                  </a:lnTo>
                  <a:lnTo>
                    <a:pt x="70623" y="138516"/>
                  </a:lnTo>
                  <a:lnTo>
                    <a:pt x="70749" y="138743"/>
                  </a:lnTo>
                  <a:lnTo>
                    <a:pt x="71886" y="139539"/>
                  </a:lnTo>
                  <a:lnTo>
                    <a:pt x="70168" y="143491"/>
                  </a:lnTo>
                  <a:lnTo>
                    <a:pt x="70194" y="143794"/>
                  </a:lnTo>
                  <a:lnTo>
                    <a:pt x="71507" y="145789"/>
                  </a:lnTo>
                  <a:lnTo>
                    <a:pt x="71823" y="147582"/>
                  </a:lnTo>
                  <a:lnTo>
                    <a:pt x="73035" y="151370"/>
                  </a:lnTo>
                  <a:lnTo>
                    <a:pt x="75409" y="154805"/>
                  </a:lnTo>
                  <a:lnTo>
                    <a:pt x="77227" y="156030"/>
                  </a:lnTo>
                  <a:lnTo>
                    <a:pt x="77391" y="156080"/>
                  </a:lnTo>
                  <a:lnTo>
                    <a:pt x="80396" y="156080"/>
                  </a:lnTo>
                  <a:lnTo>
                    <a:pt x="80624" y="155966"/>
                  </a:lnTo>
                  <a:lnTo>
                    <a:pt x="81886" y="154476"/>
                  </a:lnTo>
                  <a:lnTo>
                    <a:pt x="81798" y="153984"/>
                  </a:lnTo>
                  <a:lnTo>
                    <a:pt x="78666" y="152305"/>
                  </a:lnTo>
                  <a:lnTo>
                    <a:pt x="77530" y="149501"/>
                  </a:lnTo>
                  <a:lnTo>
                    <a:pt x="77353" y="149325"/>
                  </a:lnTo>
                  <a:cubicBezTo>
                    <a:pt x="77176" y="149249"/>
                    <a:pt x="77038" y="149097"/>
                    <a:pt x="76974" y="148908"/>
                  </a:cubicBezTo>
                  <a:cubicBezTo>
                    <a:pt x="76911" y="148643"/>
                    <a:pt x="77063" y="148289"/>
                    <a:pt x="77391" y="147885"/>
                  </a:cubicBezTo>
                  <a:cubicBezTo>
                    <a:pt x="78363" y="146723"/>
                    <a:pt x="78591" y="146458"/>
                    <a:pt x="78641" y="146332"/>
                  </a:cubicBezTo>
                  <a:lnTo>
                    <a:pt x="78957" y="145309"/>
                  </a:lnTo>
                  <a:lnTo>
                    <a:pt x="78831" y="144956"/>
                  </a:lnTo>
                  <a:lnTo>
                    <a:pt x="77404" y="143933"/>
                  </a:lnTo>
                  <a:lnTo>
                    <a:pt x="78111" y="142582"/>
                  </a:lnTo>
                  <a:lnTo>
                    <a:pt x="78831" y="142077"/>
                  </a:lnTo>
                  <a:lnTo>
                    <a:pt x="78957" y="141862"/>
                  </a:lnTo>
                  <a:lnTo>
                    <a:pt x="79361" y="139652"/>
                  </a:lnTo>
                  <a:lnTo>
                    <a:pt x="79336" y="139476"/>
                  </a:lnTo>
                  <a:lnTo>
                    <a:pt x="78818" y="138289"/>
                  </a:lnTo>
                  <a:lnTo>
                    <a:pt x="78869" y="137582"/>
                  </a:lnTo>
                  <a:lnTo>
                    <a:pt x="79954" y="137708"/>
                  </a:lnTo>
                  <a:lnTo>
                    <a:pt x="80308" y="137417"/>
                  </a:lnTo>
                  <a:lnTo>
                    <a:pt x="80384" y="135814"/>
                  </a:lnTo>
                  <a:lnTo>
                    <a:pt x="80384" y="135498"/>
                  </a:lnTo>
                  <a:lnTo>
                    <a:pt x="82038" y="135018"/>
                  </a:lnTo>
                  <a:lnTo>
                    <a:pt x="83932" y="134551"/>
                  </a:lnTo>
                  <a:lnTo>
                    <a:pt x="84172" y="134235"/>
                  </a:lnTo>
                  <a:lnTo>
                    <a:pt x="84172" y="132076"/>
                  </a:lnTo>
                  <a:lnTo>
                    <a:pt x="84020" y="130826"/>
                  </a:lnTo>
                  <a:lnTo>
                    <a:pt x="83970" y="130283"/>
                  </a:lnTo>
                  <a:lnTo>
                    <a:pt x="86243" y="130675"/>
                  </a:lnTo>
                  <a:lnTo>
                    <a:pt x="86521" y="130586"/>
                  </a:lnTo>
                  <a:lnTo>
                    <a:pt x="88137" y="129008"/>
                  </a:lnTo>
                  <a:lnTo>
                    <a:pt x="89614" y="126520"/>
                  </a:lnTo>
                  <a:lnTo>
                    <a:pt x="90965" y="124551"/>
                  </a:lnTo>
                  <a:lnTo>
                    <a:pt x="91470" y="121798"/>
                  </a:lnTo>
                  <a:lnTo>
                    <a:pt x="93857" y="120156"/>
                  </a:lnTo>
                  <a:lnTo>
                    <a:pt x="96546" y="118742"/>
                  </a:lnTo>
                  <a:lnTo>
                    <a:pt x="97897" y="117947"/>
                  </a:lnTo>
                  <a:lnTo>
                    <a:pt x="98049" y="117719"/>
                  </a:lnTo>
                  <a:lnTo>
                    <a:pt x="98592" y="113982"/>
                  </a:lnTo>
                  <a:lnTo>
                    <a:pt x="99463" y="110800"/>
                  </a:lnTo>
                  <a:lnTo>
                    <a:pt x="99842" y="108906"/>
                  </a:lnTo>
                  <a:lnTo>
                    <a:pt x="101648" y="106645"/>
                  </a:lnTo>
                  <a:lnTo>
                    <a:pt x="102746" y="104676"/>
                  </a:lnTo>
                  <a:lnTo>
                    <a:pt x="102746" y="104373"/>
                  </a:lnTo>
                  <a:lnTo>
                    <a:pt x="101799" y="102617"/>
                  </a:lnTo>
                  <a:cubicBezTo>
                    <a:pt x="101824" y="102352"/>
                    <a:pt x="101774" y="102125"/>
                    <a:pt x="98882" y="100989"/>
                  </a:cubicBezTo>
                  <a:lnTo>
                    <a:pt x="95650" y="99726"/>
                  </a:lnTo>
                  <a:lnTo>
                    <a:pt x="93718" y="99410"/>
                  </a:lnTo>
                  <a:lnTo>
                    <a:pt x="91710" y="98627"/>
                  </a:lnTo>
                  <a:lnTo>
                    <a:pt x="89551" y="97731"/>
                  </a:lnTo>
                  <a:lnTo>
                    <a:pt x="88415" y="95092"/>
                  </a:lnTo>
                  <a:lnTo>
                    <a:pt x="86887" y="92907"/>
                  </a:lnTo>
                  <a:lnTo>
                    <a:pt x="86735" y="92794"/>
                  </a:lnTo>
                  <a:lnTo>
                    <a:pt x="83338" y="91682"/>
                  </a:lnTo>
                  <a:lnTo>
                    <a:pt x="81179" y="91455"/>
                  </a:lnTo>
                  <a:lnTo>
                    <a:pt x="78970" y="89321"/>
                  </a:lnTo>
                  <a:lnTo>
                    <a:pt x="76861" y="88084"/>
                  </a:lnTo>
                  <a:lnTo>
                    <a:pt x="74335" y="87819"/>
                  </a:lnTo>
                  <a:lnTo>
                    <a:pt x="71810" y="87187"/>
                  </a:lnTo>
                  <a:lnTo>
                    <a:pt x="71722" y="87175"/>
                  </a:lnTo>
                  <a:lnTo>
                    <a:pt x="68881" y="87263"/>
                  </a:lnTo>
                  <a:lnTo>
                    <a:pt x="68792" y="87276"/>
                  </a:lnTo>
                  <a:cubicBezTo>
                    <a:pt x="65395" y="88273"/>
                    <a:pt x="65320" y="88576"/>
                    <a:pt x="65269" y="88753"/>
                  </a:cubicBezTo>
                  <a:cubicBezTo>
                    <a:pt x="65219" y="88942"/>
                    <a:pt x="65029" y="89523"/>
                    <a:pt x="64878" y="89965"/>
                  </a:cubicBezTo>
                  <a:lnTo>
                    <a:pt x="63640" y="88993"/>
                  </a:lnTo>
                  <a:lnTo>
                    <a:pt x="63350" y="88930"/>
                  </a:lnTo>
                  <a:lnTo>
                    <a:pt x="61734" y="89448"/>
                  </a:lnTo>
                  <a:lnTo>
                    <a:pt x="60218" y="88690"/>
                  </a:lnTo>
                  <a:lnTo>
                    <a:pt x="59057" y="86303"/>
                  </a:lnTo>
                  <a:lnTo>
                    <a:pt x="59802" y="84384"/>
                  </a:lnTo>
                  <a:lnTo>
                    <a:pt x="59600" y="83967"/>
                  </a:lnTo>
                  <a:lnTo>
                    <a:pt x="57655" y="83311"/>
                  </a:lnTo>
                  <a:lnTo>
                    <a:pt x="55521" y="83046"/>
                  </a:lnTo>
                  <a:lnTo>
                    <a:pt x="56077" y="81480"/>
                  </a:lnTo>
                  <a:lnTo>
                    <a:pt x="56796" y="80104"/>
                  </a:lnTo>
                  <a:lnTo>
                    <a:pt x="56986" y="78853"/>
                  </a:lnTo>
                  <a:lnTo>
                    <a:pt x="56670" y="78500"/>
                  </a:lnTo>
                  <a:lnTo>
                    <a:pt x="53905" y="78500"/>
                  </a:lnTo>
                  <a:lnTo>
                    <a:pt x="53640" y="78651"/>
                  </a:lnTo>
                  <a:lnTo>
                    <a:pt x="52516" y="80533"/>
                  </a:lnTo>
                  <a:lnTo>
                    <a:pt x="50155" y="81366"/>
                  </a:lnTo>
                  <a:lnTo>
                    <a:pt x="48374" y="78942"/>
                  </a:lnTo>
                  <a:lnTo>
                    <a:pt x="47995" y="75495"/>
                  </a:lnTo>
                  <a:lnTo>
                    <a:pt x="48816" y="72717"/>
                  </a:lnTo>
                  <a:lnTo>
                    <a:pt x="51443" y="70772"/>
                  </a:lnTo>
                  <a:lnTo>
                    <a:pt x="54132" y="70393"/>
                  </a:lnTo>
                  <a:lnTo>
                    <a:pt x="55370" y="71416"/>
                  </a:lnTo>
                  <a:lnTo>
                    <a:pt x="55849" y="71315"/>
                  </a:lnTo>
                  <a:lnTo>
                    <a:pt x="56392" y="70305"/>
                  </a:lnTo>
                  <a:lnTo>
                    <a:pt x="58286" y="70305"/>
                  </a:lnTo>
                  <a:lnTo>
                    <a:pt x="60799" y="71088"/>
                  </a:lnTo>
                  <a:lnTo>
                    <a:pt x="61014" y="72856"/>
                  </a:lnTo>
                  <a:lnTo>
                    <a:pt x="61064" y="72995"/>
                  </a:lnTo>
                  <a:lnTo>
                    <a:pt x="62403" y="75040"/>
                  </a:lnTo>
                  <a:lnTo>
                    <a:pt x="62971" y="74926"/>
                  </a:lnTo>
                  <a:lnTo>
                    <a:pt x="63363" y="72843"/>
                  </a:lnTo>
                  <a:lnTo>
                    <a:pt x="63363" y="72767"/>
                  </a:lnTo>
                  <a:lnTo>
                    <a:pt x="63211" y="69131"/>
                  </a:lnTo>
                  <a:lnTo>
                    <a:pt x="64158" y="67376"/>
                  </a:lnTo>
                  <a:lnTo>
                    <a:pt x="67087" y="65355"/>
                  </a:lnTo>
                  <a:lnTo>
                    <a:pt x="68704" y="62691"/>
                  </a:lnTo>
                  <a:lnTo>
                    <a:pt x="69461" y="60721"/>
                  </a:lnTo>
                  <a:lnTo>
                    <a:pt x="71924" y="58322"/>
                  </a:lnTo>
                  <a:lnTo>
                    <a:pt x="73452" y="58322"/>
                  </a:lnTo>
                  <a:lnTo>
                    <a:pt x="73755" y="58107"/>
                  </a:lnTo>
                  <a:lnTo>
                    <a:pt x="74575" y="55923"/>
                  </a:lnTo>
                  <a:lnTo>
                    <a:pt x="76747" y="54496"/>
                  </a:lnTo>
                  <a:lnTo>
                    <a:pt x="77682" y="55961"/>
                  </a:lnTo>
                  <a:lnTo>
                    <a:pt x="78124" y="56062"/>
                  </a:lnTo>
                  <a:lnTo>
                    <a:pt x="80119" y="54786"/>
                  </a:lnTo>
                  <a:lnTo>
                    <a:pt x="83591" y="53347"/>
                  </a:lnTo>
                  <a:lnTo>
                    <a:pt x="83705" y="52855"/>
                  </a:lnTo>
                  <a:lnTo>
                    <a:pt x="82909" y="51983"/>
                  </a:lnTo>
                  <a:lnTo>
                    <a:pt x="82657" y="51870"/>
                  </a:lnTo>
                  <a:lnTo>
                    <a:pt x="79715" y="52084"/>
                  </a:lnTo>
                  <a:lnTo>
                    <a:pt x="79134" y="50771"/>
                  </a:lnTo>
                  <a:lnTo>
                    <a:pt x="79134" y="49496"/>
                  </a:lnTo>
                  <a:lnTo>
                    <a:pt x="78970" y="49218"/>
                  </a:lnTo>
                  <a:lnTo>
                    <a:pt x="78528" y="48978"/>
                  </a:lnTo>
                  <a:lnTo>
                    <a:pt x="78742" y="48864"/>
                  </a:lnTo>
                  <a:lnTo>
                    <a:pt x="81002" y="48864"/>
                  </a:lnTo>
                  <a:lnTo>
                    <a:pt x="83212" y="49029"/>
                  </a:lnTo>
                  <a:lnTo>
                    <a:pt x="83389" y="48991"/>
                  </a:lnTo>
                  <a:lnTo>
                    <a:pt x="86028" y="47463"/>
                  </a:lnTo>
                  <a:cubicBezTo>
                    <a:pt x="87973" y="46023"/>
                    <a:pt x="88048" y="45910"/>
                    <a:pt x="88074" y="45847"/>
                  </a:cubicBezTo>
                  <a:cubicBezTo>
                    <a:pt x="88213" y="45657"/>
                    <a:pt x="88263" y="45569"/>
                    <a:pt x="86432" y="42362"/>
                  </a:cubicBezTo>
                  <a:lnTo>
                    <a:pt x="84399" y="40455"/>
                  </a:lnTo>
                  <a:lnTo>
                    <a:pt x="84033" y="38435"/>
                  </a:lnTo>
                  <a:lnTo>
                    <a:pt x="83553" y="34103"/>
                  </a:lnTo>
                  <a:lnTo>
                    <a:pt x="83010" y="33927"/>
                  </a:lnTo>
                  <a:lnTo>
                    <a:pt x="81078" y="36086"/>
                  </a:lnTo>
                  <a:lnTo>
                    <a:pt x="79576" y="35758"/>
                  </a:lnTo>
                  <a:lnTo>
                    <a:pt x="79310" y="34028"/>
                  </a:lnTo>
                  <a:lnTo>
                    <a:pt x="80055" y="32677"/>
                  </a:lnTo>
                  <a:lnTo>
                    <a:pt x="79866" y="32222"/>
                  </a:lnTo>
                  <a:lnTo>
                    <a:pt x="78212" y="31755"/>
                  </a:lnTo>
                  <a:lnTo>
                    <a:pt x="77164" y="30669"/>
                  </a:lnTo>
                  <a:lnTo>
                    <a:pt x="76937" y="30568"/>
                  </a:lnTo>
                  <a:lnTo>
                    <a:pt x="74070" y="30568"/>
                  </a:lnTo>
                  <a:lnTo>
                    <a:pt x="73199" y="30656"/>
                  </a:lnTo>
                  <a:lnTo>
                    <a:pt x="72921" y="30959"/>
                  </a:lnTo>
                  <a:lnTo>
                    <a:pt x="72845" y="33674"/>
                  </a:lnTo>
                  <a:lnTo>
                    <a:pt x="71583" y="35013"/>
                  </a:lnTo>
                  <a:lnTo>
                    <a:pt x="71545" y="35391"/>
                  </a:lnTo>
                  <a:lnTo>
                    <a:pt x="72290" y="36566"/>
                  </a:lnTo>
                  <a:lnTo>
                    <a:pt x="72492" y="38662"/>
                  </a:lnTo>
                  <a:lnTo>
                    <a:pt x="70535" y="40316"/>
                  </a:lnTo>
                  <a:lnTo>
                    <a:pt x="68615" y="40998"/>
                  </a:lnTo>
                  <a:lnTo>
                    <a:pt x="68401" y="41288"/>
                  </a:lnTo>
                  <a:lnTo>
                    <a:pt x="68401" y="44256"/>
                  </a:lnTo>
                  <a:lnTo>
                    <a:pt x="67555" y="44685"/>
                  </a:lnTo>
                  <a:lnTo>
                    <a:pt x="66380" y="43195"/>
                  </a:lnTo>
                  <a:lnTo>
                    <a:pt x="66974" y="40581"/>
                  </a:lnTo>
                  <a:lnTo>
                    <a:pt x="66822" y="40228"/>
                  </a:lnTo>
                  <a:lnTo>
                    <a:pt x="64676" y="39142"/>
                  </a:lnTo>
                  <a:lnTo>
                    <a:pt x="62453" y="37816"/>
                  </a:lnTo>
                  <a:lnTo>
                    <a:pt x="61443" y="36957"/>
                  </a:lnTo>
                  <a:lnTo>
                    <a:pt x="61241" y="36881"/>
                  </a:lnTo>
                  <a:lnTo>
                    <a:pt x="60509" y="36881"/>
                  </a:lnTo>
                  <a:lnTo>
                    <a:pt x="60307" y="34444"/>
                  </a:lnTo>
                  <a:lnTo>
                    <a:pt x="60686" y="32083"/>
                  </a:lnTo>
                  <a:lnTo>
                    <a:pt x="61456" y="30252"/>
                  </a:lnTo>
                  <a:cubicBezTo>
                    <a:pt x="61974" y="30050"/>
                    <a:pt x="62479" y="29823"/>
                    <a:pt x="62971" y="29558"/>
                  </a:cubicBezTo>
                  <a:cubicBezTo>
                    <a:pt x="63413" y="29330"/>
                    <a:pt x="63640" y="29229"/>
                    <a:pt x="63754" y="29179"/>
                  </a:cubicBezTo>
                  <a:cubicBezTo>
                    <a:pt x="63761" y="29180"/>
                    <a:pt x="63768" y="29180"/>
                    <a:pt x="63775" y="29180"/>
                  </a:cubicBezTo>
                  <a:cubicBezTo>
                    <a:pt x="63887" y="29180"/>
                    <a:pt x="64048" y="29086"/>
                    <a:pt x="64499" y="28813"/>
                  </a:cubicBezTo>
                  <a:lnTo>
                    <a:pt x="65029" y="28497"/>
                  </a:lnTo>
                  <a:cubicBezTo>
                    <a:pt x="66469" y="27638"/>
                    <a:pt x="66999" y="27323"/>
                    <a:pt x="67201" y="27171"/>
                  </a:cubicBezTo>
                  <a:lnTo>
                    <a:pt x="67214" y="27184"/>
                  </a:lnTo>
                  <a:lnTo>
                    <a:pt x="68792" y="25681"/>
                  </a:lnTo>
                  <a:lnTo>
                    <a:pt x="69992" y="24456"/>
                  </a:lnTo>
                  <a:lnTo>
                    <a:pt x="70737" y="24267"/>
                  </a:lnTo>
                  <a:lnTo>
                    <a:pt x="74083" y="24267"/>
                  </a:lnTo>
                  <a:lnTo>
                    <a:pt x="74399" y="23977"/>
                  </a:lnTo>
                  <a:lnTo>
                    <a:pt x="74550" y="21994"/>
                  </a:lnTo>
                  <a:lnTo>
                    <a:pt x="75548" y="20252"/>
                  </a:lnTo>
                  <a:lnTo>
                    <a:pt x="75573" y="20012"/>
                  </a:lnTo>
                  <a:lnTo>
                    <a:pt x="75106" y="18269"/>
                  </a:lnTo>
                  <a:lnTo>
                    <a:pt x="75005" y="18118"/>
                  </a:lnTo>
                  <a:lnTo>
                    <a:pt x="73363" y="16741"/>
                  </a:lnTo>
                  <a:lnTo>
                    <a:pt x="72883" y="16830"/>
                  </a:lnTo>
                  <a:lnTo>
                    <a:pt x="71873" y="18800"/>
                  </a:lnTo>
                  <a:lnTo>
                    <a:pt x="70320" y="19999"/>
                  </a:lnTo>
                  <a:lnTo>
                    <a:pt x="69676" y="20441"/>
                  </a:lnTo>
                  <a:lnTo>
                    <a:pt x="69676" y="18623"/>
                  </a:lnTo>
                  <a:lnTo>
                    <a:pt x="69929" y="17385"/>
                  </a:lnTo>
                  <a:lnTo>
                    <a:pt x="69411" y="17082"/>
                  </a:lnTo>
                  <a:lnTo>
                    <a:pt x="68691" y="17739"/>
                  </a:lnTo>
                  <a:lnTo>
                    <a:pt x="67896" y="15959"/>
                  </a:lnTo>
                  <a:lnTo>
                    <a:pt x="68918" y="14860"/>
                  </a:lnTo>
                  <a:lnTo>
                    <a:pt x="71002" y="10403"/>
                  </a:lnTo>
                  <a:lnTo>
                    <a:pt x="71873" y="10049"/>
                  </a:lnTo>
                  <a:lnTo>
                    <a:pt x="73767" y="8332"/>
                  </a:lnTo>
                  <a:lnTo>
                    <a:pt x="73691" y="7827"/>
                  </a:lnTo>
                  <a:lnTo>
                    <a:pt x="72896" y="7410"/>
                  </a:lnTo>
                  <a:lnTo>
                    <a:pt x="71785" y="7233"/>
                  </a:lnTo>
                  <a:lnTo>
                    <a:pt x="69373" y="7233"/>
                  </a:lnTo>
                  <a:lnTo>
                    <a:pt x="69057" y="7549"/>
                  </a:lnTo>
                  <a:lnTo>
                    <a:pt x="69057" y="9658"/>
                  </a:lnTo>
                  <a:lnTo>
                    <a:pt x="67037" y="12284"/>
                  </a:lnTo>
                  <a:lnTo>
                    <a:pt x="65294" y="14986"/>
                  </a:lnTo>
                  <a:lnTo>
                    <a:pt x="65294" y="15340"/>
                  </a:lnTo>
                  <a:lnTo>
                    <a:pt x="66077" y="16476"/>
                  </a:lnTo>
                  <a:lnTo>
                    <a:pt x="65762" y="18623"/>
                  </a:lnTo>
                  <a:lnTo>
                    <a:pt x="63375" y="19885"/>
                  </a:lnTo>
                  <a:lnTo>
                    <a:pt x="63375" y="18585"/>
                  </a:lnTo>
                  <a:lnTo>
                    <a:pt x="63085" y="18269"/>
                  </a:lnTo>
                  <a:lnTo>
                    <a:pt x="61342" y="18118"/>
                  </a:lnTo>
                  <a:lnTo>
                    <a:pt x="61128" y="18181"/>
                  </a:lnTo>
                  <a:lnTo>
                    <a:pt x="59890" y="19153"/>
                  </a:lnTo>
                  <a:lnTo>
                    <a:pt x="58223" y="16830"/>
                  </a:lnTo>
                  <a:lnTo>
                    <a:pt x="57971" y="16703"/>
                  </a:lnTo>
                  <a:lnTo>
                    <a:pt x="55799" y="16703"/>
                  </a:lnTo>
                  <a:lnTo>
                    <a:pt x="55521" y="16868"/>
                  </a:lnTo>
                  <a:lnTo>
                    <a:pt x="54827" y="18168"/>
                  </a:lnTo>
                  <a:lnTo>
                    <a:pt x="54435" y="18736"/>
                  </a:lnTo>
                  <a:lnTo>
                    <a:pt x="53652" y="16969"/>
                  </a:lnTo>
                  <a:lnTo>
                    <a:pt x="53261" y="16792"/>
                  </a:lnTo>
                  <a:cubicBezTo>
                    <a:pt x="53061" y="16867"/>
                    <a:pt x="52586" y="16997"/>
                    <a:pt x="52167" y="16997"/>
                  </a:cubicBezTo>
                  <a:cubicBezTo>
                    <a:pt x="51950" y="16997"/>
                    <a:pt x="51749" y="16962"/>
                    <a:pt x="51607" y="16868"/>
                  </a:cubicBezTo>
                  <a:cubicBezTo>
                    <a:pt x="51455" y="16767"/>
                    <a:pt x="51379" y="16590"/>
                    <a:pt x="51392" y="16426"/>
                  </a:cubicBezTo>
                  <a:cubicBezTo>
                    <a:pt x="51316" y="15112"/>
                    <a:pt x="51316" y="14986"/>
                    <a:pt x="51316" y="14974"/>
                  </a:cubicBezTo>
                  <a:lnTo>
                    <a:pt x="51215" y="14746"/>
                  </a:lnTo>
                  <a:lnTo>
                    <a:pt x="47945" y="11716"/>
                  </a:lnTo>
                  <a:lnTo>
                    <a:pt x="46922" y="11009"/>
                  </a:lnTo>
                  <a:lnTo>
                    <a:pt x="46682" y="10958"/>
                  </a:lnTo>
                  <a:lnTo>
                    <a:pt x="45142" y="11223"/>
                  </a:lnTo>
                  <a:lnTo>
                    <a:pt x="44435" y="9077"/>
                  </a:lnTo>
                  <a:lnTo>
                    <a:pt x="44233" y="8875"/>
                  </a:lnTo>
                  <a:lnTo>
                    <a:pt x="42806" y="8433"/>
                  </a:lnTo>
                  <a:lnTo>
                    <a:pt x="42679" y="8420"/>
                  </a:lnTo>
                  <a:lnTo>
                    <a:pt x="39182" y="8862"/>
                  </a:lnTo>
                  <a:lnTo>
                    <a:pt x="37262" y="8445"/>
                  </a:lnTo>
                  <a:lnTo>
                    <a:pt x="34649" y="6210"/>
                  </a:lnTo>
                  <a:lnTo>
                    <a:pt x="31075" y="4506"/>
                  </a:lnTo>
                  <a:lnTo>
                    <a:pt x="28499" y="2031"/>
                  </a:lnTo>
                  <a:lnTo>
                    <a:pt x="26365" y="263"/>
                  </a:lnTo>
                  <a:lnTo>
                    <a:pt x="26100" y="187"/>
                  </a:lnTo>
                  <a:lnTo>
                    <a:pt x="23524" y="756"/>
                  </a:lnTo>
                  <a:cubicBezTo>
                    <a:pt x="23360" y="465"/>
                    <a:pt x="23120" y="238"/>
                    <a:pt x="22817" y="124"/>
                  </a:cubicBezTo>
                  <a:cubicBezTo>
                    <a:pt x="22620" y="41"/>
                    <a:pt x="22402" y="0"/>
                    <a:pt x="221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8286;p80">
              <a:extLst>
                <a:ext uri="{FF2B5EF4-FFF2-40B4-BE49-F238E27FC236}">
                  <a16:creationId xmlns:a16="http://schemas.microsoft.com/office/drawing/2014/main" id="{EAF89DA4-B188-41D8-B85E-C91F97C52AA5}"/>
                </a:ext>
              </a:extLst>
            </p:cNvPr>
            <p:cNvSpPr/>
            <p:nvPr/>
          </p:nvSpPr>
          <p:spPr>
            <a:xfrm>
              <a:off x="1940550" y="1654925"/>
              <a:ext cx="124725" cy="149650"/>
            </a:xfrm>
            <a:custGeom>
              <a:avLst/>
              <a:gdLst/>
              <a:ahLst/>
              <a:cxnLst/>
              <a:rect l="l" t="t" r="r" b="b"/>
              <a:pathLst>
                <a:path w="4989" h="5986" extrusionOk="0">
                  <a:moveTo>
                    <a:pt x="2425" y="0"/>
                  </a:moveTo>
                  <a:lnTo>
                    <a:pt x="1023" y="1200"/>
                  </a:lnTo>
                  <a:lnTo>
                    <a:pt x="1" y="3851"/>
                  </a:lnTo>
                  <a:lnTo>
                    <a:pt x="1" y="5985"/>
                  </a:lnTo>
                  <a:lnTo>
                    <a:pt x="2362" y="4104"/>
                  </a:lnTo>
                  <a:lnTo>
                    <a:pt x="3511" y="4887"/>
                  </a:lnTo>
                  <a:lnTo>
                    <a:pt x="4988" y="4419"/>
                  </a:lnTo>
                  <a:lnTo>
                    <a:pt x="3271" y="2210"/>
                  </a:lnTo>
                  <a:lnTo>
                    <a:pt x="24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8287;p80">
              <a:extLst>
                <a:ext uri="{FF2B5EF4-FFF2-40B4-BE49-F238E27FC236}">
                  <a16:creationId xmlns:a16="http://schemas.microsoft.com/office/drawing/2014/main" id="{D0F522B5-62CD-49C9-BC6B-03B49DFB0E83}"/>
                </a:ext>
              </a:extLst>
            </p:cNvPr>
            <p:cNvSpPr/>
            <p:nvPr/>
          </p:nvSpPr>
          <p:spPr>
            <a:xfrm>
              <a:off x="1932650" y="1641650"/>
              <a:ext cx="145575" cy="179325"/>
            </a:xfrm>
            <a:custGeom>
              <a:avLst/>
              <a:gdLst/>
              <a:ahLst/>
              <a:cxnLst/>
              <a:rect l="l" t="t" r="r" b="b"/>
              <a:pathLst>
                <a:path w="5823" h="7173" extrusionOk="0">
                  <a:moveTo>
                    <a:pt x="2602" y="1049"/>
                  </a:moveTo>
                  <a:lnTo>
                    <a:pt x="3297" y="2842"/>
                  </a:lnTo>
                  <a:lnTo>
                    <a:pt x="4774" y="4774"/>
                  </a:lnTo>
                  <a:lnTo>
                    <a:pt x="3877" y="5064"/>
                  </a:lnTo>
                  <a:lnTo>
                    <a:pt x="2665" y="4231"/>
                  </a:lnTo>
                  <a:lnTo>
                    <a:pt x="632" y="5860"/>
                  </a:lnTo>
                  <a:lnTo>
                    <a:pt x="632" y="4433"/>
                  </a:lnTo>
                  <a:lnTo>
                    <a:pt x="1605" y="1907"/>
                  </a:lnTo>
                  <a:lnTo>
                    <a:pt x="2602" y="1049"/>
                  </a:lnTo>
                  <a:close/>
                  <a:moveTo>
                    <a:pt x="2880" y="1"/>
                  </a:moveTo>
                  <a:lnTo>
                    <a:pt x="1074" y="1541"/>
                  </a:lnTo>
                  <a:lnTo>
                    <a:pt x="26" y="4269"/>
                  </a:lnTo>
                  <a:lnTo>
                    <a:pt x="1" y="7173"/>
                  </a:lnTo>
                  <a:lnTo>
                    <a:pt x="1" y="7173"/>
                  </a:lnTo>
                  <a:lnTo>
                    <a:pt x="2703" y="5026"/>
                  </a:lnTo>
                  <a:lnTo>
                    <a:pt x="3776" y="5771"/>
                  </a:lnTo>
                  <a:lnTo>
                    <a:pt x="5822" y="5102"/>
                  </a:lnTo>
                  <a:lnTo>
                    <a:pt x="3865" y="2577"/>
                  </a:lnTo>
                  <a:lnTo>
                    <a:pt x="28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8288;p80">
              <a:extLst>
                <a:ext uri="{FF2B5EF4-FFF2-40B4-BE49-F238E27FC236}">
                  <a16:creationId xmlns:a16="http://schemas.microsoft.com/office/drawing/2014/main" id="{503A07CD-813F-4D88-B275-7711B2AAF5E9}"/>
                </a:ext>
              </a:extLst>
            </p:cNvPr>
            <p:cNvSpPr/>
            <p:nvPr/>
          </p:nvSpPr>
          <p:spPr>
            <a:xfrm>
              <a:off x="2019475" y="1292525"/>
              <a:ext cx="410075" cy="583375"/>
            </a:xfrm>
            <a:custGeom>
              <a:avLst/>
              <a:gdLst/>
              <a:ahLst/>
              <a:cxnLst/>
              <a:rect l="l" t="t" r="r" b="b"/>
              <a:pathLst>
                <a:path w="16403" h="23335" extrusionOk="0">
                  <a:moveTo>
                    <a:pt x="4129" y="0"/>
                  </a:moveTo>
                  <a:lnTo>
                    <a:pt x="1213" y="2122"/>
                  </a:lnTo>
                  <a:lnTo>
                    <a:pt x="0" y="4407"/>
                  </a:lnTo>
                  <a:lnTo>
                    <a:pt x="0" y="7248"/>
                  </a:lnTo>
                  <a:lnTo>
                    <a:pt x="2122" y="6857"/>
                  </a:lnTo>
                  <a:lnTo>
                    <a:pt x="4571" y="8347"/>
                  </a:lnTo>
                  <a:lnTo>
                    <a:pt x="6541" y="8827"/>
                  </a:lnTo>
                  <a:lnTo>
                    <a:pt x="7210" y="7576"/>
                  </a:lnTo>
                  <a:lnTo>
                    <a:pt x="8170" y="11339"/>
                  </a:lnTo>
                  <a:lnTo>
                    <a:pt x="9521" y="12842"/>
                  </a:lnTo>
                  <a:lnTo>
                    <a:pt x="8258" y="15052"/>
                  </a:lnTo>
                  <a:cubicBezTo>
                    <a:pt x="8258" y="15052"/>
                    <a:pt x="8978" y="16314"/>
                    <a:pt x="6996" y="16706"/>
                  </a:cubicBezTo>
                  <a:cubicBezTo>
                    <a:pt x="5026" y="17097"/>
                    <a:pt x="6364" y="16946"/>
                    <a:pt x="5026" y="17097"/>
                  </a:cubicBezTo>
                  <a:cubicBezTo>
                    <a:pt x="3688" y="17261"/>
                    <a:pt x="3688" y="17539"/>
                    <a:pt x="3688" y="17539"/>
                  </a:cubicBezTo>
                  <a:lnTo>
                    <a:pt x="4180" y="18915"/>
                  </a:lnTo>
                  <a:lnTo>
                    <a:pt x="6604" y="18915"/>
                  </a:lnTo>
                  <a:lnTo>
                    <a:pt x="7943" y="20810"/>
                  </a:lnTo>
                  <a:lnTo>
                    <a:pt x="9521" y="22539"/>
                  </a:lnTo>
                  <a:lnTo>
                    <a:pt x="11579" y="23335"/>
                  </a:lnTo>
                  <a:lnTo>
                    <a:pt x="10405" y="20532"/>
                  </a:lnTo>
                  <a:lnTo>
                    <a:pt x="12375" y="21693"/>
                  </a:lnTo>
                  <a:lnTo>
                    <a:pt x="13473" y="20115"/>
                  </a:lnTo>
                  <a:lnTo>
                    <a:pt x="12059" y="16794"/>
                  </a:lnTo>
                  <a:lnTo>
                    <a:pt x="12615" y="15923"/>
                  </a:lnTo>
                  <a:lnTo>
                    <a:pt x="14420" y="18360"/>
                  </a:lnTo>
                  <a:lnTo>
                    <a:pt x="15683" y="16794"/>
                  </a:lnTo>
                  <a:lnTo>
                    <a:pt x="16403" y="15052"/>
                  </a:lnTo>
                  <a:lnTo>
                    <a:pt x="12931" y="12135"/>
                  </a:lnTo>
                  <a:lnTo>
                    <a:pt x="14269" y="11630"/>
                  </a:lnTo>
                  <a:lnTo>
                    <a:pt x="13549" y="8195"/>
                  </a:lnTo>
                  <a:lnTo>
                    <a:pt x="12211" y="5821"/>
                  </a:lnTo>
                  <a:lnTo>
                    <a:pt x="10721" y="4963"/>
                  </a:lnTo>
                  <a:lnTo>
                    <a:pt x="9067" y="3624"/>
                  </a:lnTo>
                  <a:lnTo>
                    <a:pt x="10557" y="3069"/>
                  </a:lnTo>
                  <a:lnTo>
                    <a:pt x="10165" y="1414"/>
                  </a:lnTo>
                  <a:lnTo>
                    <a:pt x="7918" y="354"/>
                  </a:lnTo>
                  <a:lnTo>
                    <a:pt x="5670" y="1326"/>
                  </a:lnTo>
                  <a:lnTo>
                    <a:pt x="5165" y="2677"/>
                  </a:lnTo>
                  <a:lnTo>
                    <a:pt x="3814" y="4256"/>
                  </a:lnTo>
                  <a:lnTo>
                    <a:pt x="2993" y="3069"/>
                  </a:lnTo>
                  <a:lnTo>
                    <a:pt x="41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8289;p80">
              <a:extLst>
                <a:ext uri="{FF2B5EF4-FFF2-40B4-BE49-F238E27FC236}">
                  <a16:creationId xmlns:a16="http://schemas.microsoft.com/office/drawing/2014/main" id="{65DCA763-10D2-4F18-82C6-76B5750D3CDB}"/>
                </a:ext>
              </a:extLst>
            </p:cNvPr>
            <p:cNvSpPr/>
            <p:nvPr/>
          </p:nvSpPr>
          <p:spPr>
            <a:xfrm>
              <a:off x="2011275" y="1270725"/>
              <a:ext cx="427750" cy="619075"/>
            </a:xfrm>
            <a:custGeom>
              <a:avLst/>
              <a:gdLst/>
              <a:ahLst/>
              <a:cxnLst/>
              <a:rect l="l" t="t" r="r" b="b"/>
              <a:pathLst>
                <a:path w="17110" h="24763" extrusionOk="0">
                  <a:moveTo>
                    <a:pt x="8246" y="1567"/>
                  </a:moveTo>
                  <a:lnTo>
                    <a:pt x="10228" y="2501"/>
                  </a:lnTo>
                  <a:lnTo>
                    <a:pt x="10518" y="3739"/>
                  </a:lnTo>
                  <a:lnTo>
                    <a:pt x="8763" y="4383"/>
                  </a:lnTo>
                  <a:lnTo>
                    <a:pt x="10885" y="6087"/>
                  </a:lnTo>
                  <a:lnTo>
                    <a:pt x="12311" y="6908"/>
                  </a:lnTo>
                  <a:lnTo>
                    <a:pt x="13587" y="9156"/>
                  </a:lnTo>
                  <a:lnTo>
                    <a:pt x="14231" y="12287"/>
                  </a:lnTo>
                  <a:lnTo>
                    <a:pt x="12640" y="12881"/>
                  </a:lnTo>
                  <a:lnTo>
                    <a:pt x="16340" y="15999"/>
                  </a:lnTo>
                  <a:lnTo>
                    <a:pt x="15733" y="17477"/>
                  </a:lnTo>
                  <a:lnTo>
                    <a:pt x="14761" y="18689"/>
                  </a:lnTo>
                  <a:lnTo>
                    <a:pt x="12918" y="16227"/>
                  </a:lnTo>
                  <a:lnTo>
                    <a:pt x="12021" y="17616"/>
                  </a:lnTo>
                  <a:lnTo>
                    <a:pt x="13448" y="20937"/>
                  </a:lnTo>
                  <a:lnTo>
                    <a:pt x="12615" y="22136"/>
                  </a:lnTo>
                  <a:lnTo>
                    <a:pt x="10076" y="20633"/>
                  </a:lnTo>
                  <a:lnTo>
                    <a:pt x="11339" y="23639"/>
                  </a:lnTo>
                  <a:lnTo>
                    <a:pt x="10051" y="23146"/>
                  </a:lnTo>
                  <a:lnTo>
                    <a:pt x="8549" y="21492"/>
                  </a:lnTo>
                  <a:lnTo>
                    <a:pt x="7109" y="19459"/>
                  </a:lnTo>
                  <a:lnTo>
                    <a:pt x="4748" y="19459"/>
                  </a:lnTo>
                  <a:lnTo>
                    <a:pt x="4407" y="18500"/>
                  </a:lnTo>
                  <a:cubicBezTo>
                    <a:pt x="4723" y="18373"/>
                    <a:pt x="5064" y="18297"/>
                    <a:pt x="5417" y="18272"/>
                  </a:cubicBezTo>
                  <a:cubicBezTo>
                    <a:pt x="6124" y="18196"/>
                    <a:pt x="6124" y="18196"/>
                    <a:pt x="6238" y="18146"/>
                  </a:cubicBezTo>
                  <a:cubicBezTo>
                    <a:pt x="6301" y="18121"/>
                    <a:pt x="6453" y="18070"/>
                    <a:pt x="7412" y="17881"/>
                  </a:cubicBezTo>
                  <a:cubicBezTo>
                    <a:pt x="8208" y="17717"/>
                    <a:pt x="8725" y="17401"/>
                    <a:pt x="8940" y="16934"/>
                  </a:cubicBezTo>
                  <a:cubicBezTo>
                    <a:pt x="9079" y="16618"/>
                    <a:pt x="9079" y="16265"/>
                    <a:pt x="8953" y="15936"/>
                  </a:cubicBezTo>
                  <a:lnTo>
                    <a:pt x="10253" y="13676"/>
                  </a:lnTo>
                  <a:lnTo>
                    <a:pt x="8801" y="12060"/>
                  </a:lnTo>
                  <a:lnTo>
                    <a:pt x="7652" y="7590"/>
                  </a:lnTo>
                  <a:lnTo>
                    <a:pt x="6718" y="9332"/>
                  </a:lnTo>
                  <a:lnTo>
                    <a:pt x="5026" y="8928"/>
                  </a:lnTo>
                  <a:lnTo>
                    <a:pt x="2513" y="7388"/>
                  </a:lnTo>
                  <a:lnTo>
                    <a:pt x="644" y="7741"/>
                  </a:lnTo>
                  <a:lnTo>
                    <a:pt x="644" y="5367"/>
                  </a:lnTo>
                  <a:lnTo>
                    <a:pt x="1793" y="3208"/>
                  </a:lnTo>
                  <a:lnTo>
                    <a:pt x="3801" y="1744"/>
                  </a:lnTo>
                  <a:lnTo>
                    <a:pt x="3801" y="1744"/>
                  </a:lnTo>
                  <a:lnTo>
                    <a:pt x="2980" y="3991"/>
                  </a:lnTo>
                  <a:lnTo>
                    <a:pt x="4129" y="5645"/>
                  </a:lnTo>
                  <a:lnTo>
                    <a:pt x="5745" y="3751"/>
                  </a:lnTo>
                  <a:lnTo>
                    <a:pt x="6263" y="2438"/>
                  </a:lnTo>
                  <a:lnTo>
                    <a:pt x="8246" y="1567"/>
                  </a:lnTo>
                  <a:close/>
                  <a:moveTo>
                    <a:pt x="5114" y="1"/>
                  </a:moveTo>
                  <a:lnTo>
                    <a:pt x="1288" y="2779"/>
                  </a:lnTo>
                  <a:lnTo>
                    <a:pt x="0" y="5203"/>
                  </a:lnTo>
                  <a:lnTo>
                    <a:pt x="0" y="8486"/>
                  </a:lnTo>
                  <a:lnTo>
                    <a:pt x="2374" y="8044"/>
                  </a:lnTo>
                  <a:lnTo>
                    <a:pt x="4723" y="9471"/>
                  </a:lnTo>
                  <a:lnTo>
                    <a:pt x="7021" y="10039"/>
                  </a:lnTo>
                  <a:lnTo>
                    <a:pt x="7425" y="9294"/>
                  </a:lnTo>
                  <a:lnTo>
                    <a:pt x="8208" y="12350"/>
                  </a:lnTo>
                  <a:lnTo>
                    <a:pt x="9458" y="13739"/>
                  </a:lnTo>
                  <a:lnTo>
                    <a:pt x="8321" y="15747"/>
                  </a:lnTo>
                  <a:lnTo>
                    <a:pt x="8233" y="15911"/>
                  </a:lnTo>
                  <a:lnTo>
                    <a:pt x="8309" y="16063"/>
                  </a:lnTo>
                  <a:cubicBezTo>
                    <a:pt x="8410" y="16252"/>
                    <a:pt x="8422" y="16467"/>
                    <a:pt x="8347" y="16669"/>
                  </a:cubicBezTo>
                  <a:cubicBezTo>
                    <a:pt x="8220" y="16946"/>
                    <a:pt x="7842" y="17148"/>
                    <a:pt x="7273" y="17262"/>
                  </a:cubicBezTo>
                  <a:cubicBezTo>
                    <a:pt x="6263" y="17464"/>
                    <a:pt x="6099" y="17527"/>
                    <a:pt x="6011" y="17565"/>
                  </a:cubicBezTo>
                  <a:cubicBezTo>
                    <a:pt x="5783" y="17603"/>
                    <a:pt x="5556" y="17641"/>
                    <a:pt x="5329" y="17654"/>
                  </a:cubicBezTo>
                  <a:cubicBezTo>
                    <a:pt x="4937" y="17704"/>
                    <a:pt x="3712" y="17843"/>
                    <a:pt x="3712" y="18411"/>
                  </a:cubicBezTo>
                  <a:lnTo>
                    <a:pt x="4293" y="20103"/>
                  </a:lnTo>
                  <a:lnTo>
                    <a:pt x="6793" y="20103"/>
                  </a:lnTo>
                  <a:lnTo>
                    <a:pt x="8056" y="21884"/>
                  </a:lnTo>
                  <a:lnTo>
                    <a:pt x="9685" y="23677"/>
                  </a:lnTo>
                  <a:lnTo>
                    <a:pt x="12488" y="24763"/>
                  </a:lnTo>
                  <a:lnTo>
                    <a:pt x="11390" y="22161"/>
                  </a:lnTo>
                  <a:lnTo>
                    <a:pt x="12791" y="22982"/>
                  </a:lnTo>
                  <a:lnTo>
                    <a:pt x="14168" y="20987"/>
                  </a:lnTo>
                  <a:lnTo>
                    <a:pt x="12741" y="17666"/>
                  </a:lnTo>
                  <a:lnTo>
                    <a:pt x="12968" y="17325"/>
                  </a:lnTo>
                  <a:lnTo>
                    <a:pt x="14748" y="19712"/>
                  </a:lnTo>
                  <a:lnTo>
                    <a:pt x="16264" y="17830"/>
                  </a:lnTo>
                  <a:lnTo>
                    <a:pt x="17110" y="15810"/>
                  </a:lnTo>
                  <a:lnTo>
                    <a:pt x="13877" y="13083"/>
                  </a:lnTo>
                  <a:lnTo>
                    <a:pt x="14963" y="12678"/>
                  </a:lnTo>
                  <a:lnTo>
                    <a:pt x="14193" y="8979"/>
                  </a:lnTo>
                  <a:lnTo>
                    <a:pt x="12779" y="6453"/>
                  </a:lnTo>
                  <a:lnTo>
                    <a:pt x="11238" y="5569"/>
                  </a:lnTo>
                  <a:lnTo>
                    <a:pt x="10013" y="4585"/>
                  </a:lnTo>
                  <a:lnTo>
                    <a:pt x="11263" y="4117"/>
                  </a:lnTo>
                  <a:lnTo>
                    <a:pt x="10771" y="2047"/>
                  </a:lnTo>
                  <a:lnTo>
                    <a:pt x="8258" y="860"/>
                  </a:lnTo>
                  <a:lnTo>
                    <a:pt x="5758" y="1958"/>
                  </a:lnTo>
                  <a:lnTo>
                    <a:pt x="5215" y="3372"/>
                  </a:lnTo>
                  <a:lnTo>
                    <a:pt x="4180" y="4597"/>
                  </a:lnTo>
                  <a:lnTo>
                    <a:pt x="3675" y="3890"/>
                  </a:lnTo>
                  <a:lnTo>
                    <a:pt x="51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8290;p80">
              <a:extLst>
                <a:ext uri="{FF2B5EF4-FFF2-40B4-BE49-F238E27FC236}">
                  <a16:creationId xmlns:a16="http://schemas.microsoft.com/office/drawing/2014/main" id="{B7780720-F04B-4E00-96D6-2A7885143FAA}"/>
                </a:ext>
              </a:extLst>
            </p:cNvPr>
            <p:cNvSpPr/>
            <p:nvPr/>
          </p:nvSpPr>
          <p:spPr>
            <a:xfrm>
              <a:off x="2342725" y="2272700"/>
              <a:ext cx="102300" cy="109875"/>
            </a:xfrm>
            <a:custGeom>
              <a:avLst/>
              <a:gdLst/>
              <a:ahLst/>
              <a:cxnLst/>
              <a:rect l="l" t="t" r="r" b="b"/>
              <a:pathLst>
                <a:path w="4092" h="4395" extrusionOk="0">
                  <a:moveTo>
                    <a:pt x="112" y="2946"/>
                  </a:moveTo>
                  <a:cubicBezTo>
                    <a:pt x="41" y="2963"/>
                    <a:pt x="1" y="2986"/>
                    <a:pt x="1" y="3018"/>
                  </a:cubicBezTo>
                  <a:cubicBezTo>
                    <a:pt x="1" y="3026"/>
                    <a:pt x="3" y="3031"/>
                    <a:pt x="9" y="3031"/>
                  </a:cubicBezTo>
                  <a:cubicBezTo>
                    <a:pt x="25" y="3031"/>
                    <a:pt x="60" y="3000"/>
                    <a:pt x="112" y="2946"/>
                  </a:cubicBezTo>
                  <a:close/>
                  <a:moveTo>
                    <a:pt x="2337" y="0"/>
                  </a:moveTo>
                  <a:cubicBezTo>
                    <a:pt x="2337" y="0"/>
                    <a:pt x="576" y="2455"/>
                    <a:pt x="112" y="2946"/>
                  </a:cubicBezTo>
                  <a:lnTo>
                    <a:pt x="112" y="2946"/>
                  </a:lnTo>
                  <a:cubicBezTo>
                    <a:pt x="226" y="2918"/>
                    <a:pt x="419" y="2908"/>
                    <a:pt x="644" y="2908"/>
                  </a:cubicBezTo>
                  <a:cubicBezTo>
                    <a:pt x="1336" y="2908"/>
                    <a:pt x="2337" y="3005"/>
                    <a:pt x="2337" y="3005"/>
                  </a:cubicBezTo>
                  <a:lnTo>
                    <a:pt x="3145" y="4394"/>
                  </a:lnTo>
                  <a:lnTo>
                    <a:pt x="4092" y="3990"/>
                  </a:lnTo>
                  <a:lnTo>
                    <a:pt x="4092" y="2096"/>
                  </a:lnTo>
                  <a:lnTo>
                    <a:pt x="2438" y="1465"/>
                  </a:lnTo>
                  <a:lnTo>
                    <a:pt x="23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8291;p80">
              <a:extLst>
                <a:ext uri="{FF2B5EF4-FFF2-40B4-BE49-F238E27FC236}">
                  <a16:creationId xmlns:a16="http://schemas.microsoft.com/office/drawing/2014/main" id="{1A898BBD-AB35-4099-9694-D0D8BFF26D2A}"/>
                </a:ext>
              </a:extLst>
            </p:cNvPr>
            <p:cNvSpPr/>
            <p:nvPr/>
          </p:nvSpPr>
          <p:spPr>
            <a:xfrm>
              <a:off x="2334825" y="2250600"/>
              <a:ext cx="118400" cy="142075"/>
            </a:xfrm>
            <a:custGeom>
              <a:avLst/>
              <a:gdLst/>
              <a:ahLst/>
              <a:cxnLst/>
              <a:rect l="l" t="t" r="r" b="b"/>
              <a:pathLst>
                <a:path w="4736" h="5683" extrusionOk="0">
                  <a:moveTo>
                    <a:pt x="2387" y="1781"/>
                  </a:moveTo>
                  <a:lnTo>
                    <a:pt x="2450" y="2576"/>
                  </a:lnTo>
                  <a:lnTo>
                    <a:pt x="4079" y="3207"/>
                  </a:lnTo>
                  <a:lnTo>
                    <a:pt x="4079" y="4659"/>
                  </a:lnTo>
                  <a:lnTo>
                    <a:pt x="3587" y="4874"/>
                  </a:lnTo>
                  <a:lnTo>
                    <a:pt x="2829" y="3586"/>
                  </a:lnTo>
                  <a:lnTo>
                    <a:pt x="2665" y="3574"/>
                  </a:lnTo>
                  <a:cubicBezTo>
                    <a:pt x="1983" y="3510"/>
                    <a:pt x="1491" y="3473"/>
                    <a:pt x="1125" y="3473"/>
                  </a:cubicBezTo>
                  <a:lnTo>
                    <a:pt x="1137" y="3473"/>
                  </a:lnTo>
                  <a:cubicBezTo>
                    <a:pt x="1428" y="3106"/>
                    <a:pt x="1819" y="2576"/>
                    <a:pt x="2387" y="1781"/>
                  </a:cubicBezTo>
                  <a:close/>
                  <a:moveTo>
                    <a:pt x="2905" y="0"/>
                  </a:moveTo>
                  <a:lnTo>
                    <a:pt x="2400" y="707"/>
                  </a:lnTo>
                  <a:cubicBezTo>
                    <a:pt x="1541" y="1894"/>
                    <a:pt x="582" y="3195"/>
                    <a:pt x="253" y="3561"/>
                  </a:cubicBezTo>
                  <a:cubicBezTo>
                    <a:pt x="203" y="3574"/>
                    <a:pt x="165" y="3599"/>
                    <a:pt x="127" y="3637"/>
                  </a:cubicBezTo>
                  <a:lnTo>
                    <a:pt x="1" y="3763"/>
                  </a:lnTo>
                  <a:lnTo>
                    <a:pt x="1" y="4142"/>
                  </a:lnTo>
                  <a:lnTo>
                    <a:pt x="228" y="4218"/>
                  </a:lnTo>
                  <a:cubicBezTo>
                    <a:pt x="268" y="4227"/>
                    <a:pt x="302" y="4237"/>
                    <a:pt x="339" y="4237"/>
                  </a:cubicBezTo>
                  <a:cubicBezTo>
                    <a:pt x="396" y="4237"/>
                    <a:pt x="462" y="4214"/>
                    <a:pt x="569" y="4129"/>
                  </a:cubicBezTo>
                  <a:cubicBezTo>
                    <a:pt x="771" y="4117"/>
                    <a:pt x="974" y="4111"/>
                    <a:pt x="1176" y="4111"/>
                  </a:cubicBezTo>
                  <a:cubicBezTo>
                    <a:pt x="1605" y="4111"/>
                    <a:pt x="2034" y="4137"/>
                    <a:pt x="2463" y="4180"/>
                  </a:cubicBezTo>
                  <a:lnTo>
                    <a:pt x="3334" y="5682"/>
                  </a:lnTo>
                  <a:lnTo>
                    <a:pt x="4736" y="5076"/>
                  </a:lnTo>
                  <a:lnTo>
                    <a:pt x="4736" y="2753"/>
                  </a:lnTo>
                  <a:lnTo>
                    <a:pt x="3069" y="2121"/>
                  </a:lnTo>
                  <a:lnTo>
                    <a:pt x="2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8292;p80">
              <a:extLst>
                <a:ext uri="{FF2B5EF4-FFF2-40B4-BE49-F238E27FC236}">
                  <a16:creationId xmlns:a16="http://schemas.microsoft.com/office/drawing/2014/main" id="{C0060360-C584-4AE8-9628-4E71B4FF5AF3}"/>
                </a:ext>
              </a:extLst>
            </p:cNvPr>
            <p:cNvSpPr/>
            <p:nvPr/>
          </p:nvSpPr>
          <p:spPr>
            <a:xfrm>
              <a:off x="1713900" y="3010725"/>
              <a:ext cx="224775" cy="69925"/>
            </a:xfrm>
            <a:custGeom>
              <a:avLst/>
              <a:gdLst/>
              <a:ahLst/>
              <a:cxnLst/>
              <a:rect l="l" t="t" r="r" b="b"/>
              <a:pathLst>
                <a:path w="8991" h="2797" extrusionOk="0">
                  <a:moveTo>
                    <a:pt x="1112" y="1"/>
                  </a:moveTo>
                  <a:lnTo>
                    <a:pt x="0" y="556"/>
                  </a:lnTo>
                  <a:lnTo>
                    <a:pt x="1112" y="834"/>
                  </a:lnTo>
                  <a:cubicBezTo>
                    <a:pt x="1112" y="834"/>
                    <a:pt x="3864" y="1125"/>
                    <a:pt x="4104" y="1125"/>
                  </a:cubicBezTo>
                  <a:cubicBezTo>
                    <a:pt x="4344" y="1125"/>
                    <a:pt x="6705" y="2110"/>
                    <a:pt x="6705" y="2110"/>
                  </a:cubicBezTo>
                  <a:cubicBezTo>
                    <a:pt x="6705" y="2110"/>
                    <a:pt x="5423" y="2797"/>
                    <a:pt x="5497" y="2797"/>
                  </a:cubicBezTo>
                  <a:cubicBezTo>
                    <a:pt x="5501" y="2797"/>
                    <a:pt x="5508" y="2795"/>
                    <a:pt x="5518" y="2791"/>
                  </a:cubicBezTo>
                  <a:cubicBezTo>
                    <a:pt x="5758" y="2716"/>
                    <a:pt x="8991" y="2463"/>
                    <a:pt x="8991" y="2463"/>
                  </a:cubicBezTo>
                  <a:lnTo>
                    <a:pt x="7892" y="1390"/>
                  </a:lnTo>
                  <a:lnTo>
                    <a:pt x="3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8293;p80">
              <a:extLst>
                <a:ext uri="{FF2B5EF4-FFF2-40B4-BE49-F238E27FC236}">
                  <a16:creationId xmlns:a16="http://schemas.microsoft.com/office/drawing/2014/main" id="{B4EE0378-4790-47F5-98E6-B07A0FB58DDC}"/>
                </a:ext>
              </a:extLst>
            </p:cNvPr>
            <p:cNvSpPr/>
            <p:nvPr/>
          </p:nvSpPr>
          <p:spPr>
            <a:xfrm>
              <a:off x="1691475" y="3002850"/>
              <a:ext cx="265200" cy="86825"/>
            </a:xfrm>
            <a:custGeom>
              <a:avLst/>
              <a:gdLst/>
              <a:ahLst/>
              <a:cxnLst/>
              <a:rect l="l" t="t" r="r" b="b"/>
              <a:pathLst>
                <a:path w="10608" h="3473" extrusionOk="0">
                  <a:moveTo>
                    <a:pt x="4079" y="644"/>
                  </a:moveTo>
                  <a:lnTo>
                    <a:pt x="8613" y="1995"/>
                  </a:lnTo>
                  <a:lnTo>
                    <a:pt x="9168" y="2526"/>
                  </a:lnTo>
                  <a:cubicBezTo>
                    <a:pt x="8764" y="2551"/>
                    <a:pt x="8310" y="2589"/>
                    <a:pt x="7880" y="2627"/>
                  </a:cubicBezTo>
                  <a:lnTo>
                    <a:pt x="8335" y="2387"/>
                  </a:lnTo>
                  <a:lnTo>
                    <a:pt x="7716" y="2134"/>
                  </a:lnTo>
                  <a:cubicBezTo>
                    <a:pt x="6112" y="1465"/>
                    <a:pt x="5191" y="1124"/>
                    <a:pt x="5001" y="1124"/>
                  </a:cubicBezTo>
                  <a:cubicBezTo>
                    <a:pt x="4824" y="1124"/>
                    <a:pt x="3095" y="947"/>
                    <a:pt x="2072" y="846"/>
                  </a:cubicBezTo>
                  <a:lnTo>
                    <a:pt x="1807" y="770"/>
                  </a:lnTo>
                  <a:lnTo>
                    <a:pt x="2072" y="644"/>
                  </a:lnTo>
                  <a:close/>
                  <a:moveTo>
                    <a:pt x="1933" y="0"/>
                  </a:moveTo>
                  <a:lnTo>
                    <a:pt x="1" y="973"/>
                  </a:lnTo>
                  <a:lnTo>
                    <a:pt x="1971" y="1465"/>
                  </a:lnTo>
                  <a:cubicBezTo>
                    <a:pt x="2438" y="1515"/>
                    <a:pt x="4749" y="1755"/>
                    <a:pt x="4976" y="1755"/>
                  </a:cubicBezTo>
                  <a:cubicBezTo>
                    <a:pt x="5127" y="1781"/>
                    <a:pt x="5974" y="2096"/>
                    <a:pt x="6857" y="2462"/>
                  </a:cubicBezTo>
                  <a:cubicBezTo>
                    <a:pt x="5974" y="2942"/>
                    <a:pt x="5986" y="2980"/>
                    <a:pt x="6100" y="3233"/>
                  </a:cubicBezTo>
                  <a:lnTo>
                    <a:pt x="6251" y="3473"/>
                  </a:lnTo>
                  <a:lnTo>
                    <a:pt x="6516" y="3410"/>
                  </a:lnTo>
                  <a:cubicBezTo>
                    <a:pt x="6706" y="3359"/>
                    <a:pt x="8411" y="3207"/>
                    <a:pt x="9913" y="3094"/>
                  </a:cubicBezTo>
                  <a:lnTo>
                    <a:pt x="10608" y="3043"/>
                  </a:lnTo>
                  <a:lnTo>
                    <a:pt x="8953" y="1427"/>
                  </a:lnTo>
                  <a:lnTo>
                    <a:pt x="4231" y="13"/>
                  </a:lnTo>
                  <a:lnTo>
                    <a:pt x="19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8294;p80">
              <a:extLst>
                <a:ext uri="{FF2B5EF4-FFF2-40B4-BE49-F238E27FC236}">
                  <a16:creationId xmlns:a16="http://schemas.microsoft.com/office/drawing/2014/main" id="{AF62C0A1-DAA3-4C34-859A-F83C9D6225B3}"/>
                </a:ext>
              </a:extLst>
            </p:cNvPr>
            <p:cNvSpPr/>
            <p:nvPr/>
          </p:nvSpPr>
          <p:spPr>
            <a:xfrm>
              <a:off x="1938650" y="3067875"/>
              <a:ext cx="120300" cy="55275"/>
            </a:xfrm>
            <a:custGeom>
              <a:avLst/>
              <a:gdLst/>
              <a:ahLst/>
              <a:cxnLst/>
              <a:rect l="l" t="t" r="r" b="b"/>
              <a:pathLst>
                <a:path w="4812" h="2211" extrusionOk="0">
                  <a:moveTo>
                    <a:pt x="1807" y="0"/>
                  </a:moveTo>
                  <a:lnTo>
                    <a:pt x="1099" y="1036"/>
                  </a:lnTo>
                  <a:lnTo>
                    <a:pt x="1" y="2210"/>
                  </a:lnTo>
                  <a:lnTo>
                    <a:pt x="1" y="2210"/>
                  </a:lnTo>
                  <a:lnTo>
                    <a:pt x="2842" y="1743"/>
                  </a:lnTo>
                  <a:lnTo>
                    <a:pt x="4812" y="2210"/>
                  </a:lnTo>
                  <a:lnTo>
                    <a:pt x="4812" y="2210"/>
                  </a:lnTo>
                  <a:lnTo>
                    <a:pt x="4408" y="493"/>
                  </a:lnTo>
                  <a:lnTo>
                    <a:pt x="18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8295;p80">
              <a:extLst>
                <a:ext uri="{FF2B5EF4-FFF2-40B4-BE49-F238E27FC236}">
                  <a16:creationId xmlns:a16="http://schemas.microsoft.com/office/drawing/2014/main" id="{ECC0BBDF-16CB-4DC2-9B56-E8209CF2F49B}"/>
                </a:ext>
              </a:extLst>
            </p:cNvPr>
            <p:cNvSpPr/>
            <p:nvPr/>
          </p:nvSpPr>
          <p:spPr>
            <a:xfrm>
              <a:off x="1916875" y="3059350"/>
              <a:ext cx="152175" cy="75475"/>
            </a:xfrm>
            <a:custGeom>
              <a:avLst/>
              <a:gdLst/>
              <a:ahLst/>
              <a:cxnLst/>
              <a:rect l="l" t="t" r="r" b="b"/>
              <a:pathLst>
                <a:path w="6087" h="3019" extrusionOk="0">
                  <a:moveTo>
                    <a:pt x="2829" y="695"/>
                  </a:moveTo>
                  <a:lnTo>
                    <a:pt x="5026" y="1099"/>
                  </a:lnTo>
                  <a:lnTo>
                    <a:pt x="5253" y="2122"/>
                  </a:lnTo>
                  <a:lnTo>
                    <a:pt x="5253" y="2122"/>
                  </a:lnTo>
                  <a:lnTo>
                    <a:pt x="3713" y="1756"/>
                  </a:lnTo>
                  <a:lnTo>
                    <a:pt x="1731" y="2084"/>
                  </a:lnTo>
                  <a:lnTo>
                    <a:pt x="2236" y="1541"/>
                  </a:lnTo>
                  <a:lnTo>
                    <a:pt x="2829" y="695"/>
                  </a:lnTo>
                  <a:close/>
                  <a:moveTo>
                    <a:pt x="2526" y="0"/>
                  </a:moveTo>
                  <a:lnTo>
                    <a:pt x="1743" y="1162"/>
                  </a:lnTo>
                  <a:lnTo>
                    <a:pt x="1" y="3018"/>
                  </a:lnTo>
                  <a:lnTo>
                    <a:pt x="3675" y="2400"/>
                  </a:lnTo>
                  <a:lnTo>
                    <a:pt x="6087" y="2980"/>
                  </a:lnTo>
                  <a:lnTo>
                    <a:pt x="5531" y="556"/>
                  </a:lnTo>
                  <a:lnTo>
                    <a:pt x="25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8296;p80">
              <a:extLst>
                <a:ext uri="{FF2B5EF4-FFF2-40B4-BE49-F238E27FC236}">
                  <a16:creationId xmlns:a16="http://schemas.microsoft.com/office/drawing/2014/main" id="{7B5C1159-FD79-4E04-A602-3A1425717B2B}"/>
                </a:ext>
              </a:extLst>
            </p:cNvPr>
            <p:cNvSpPr/>
            <p:nvPr/>
          </p:nvSpPr>
          <p:spPr>
            <a:xfrm>
              <a:off x="1843950" y="3121225"/>
              <a:ext cx="55275" cy="29075"/>
            </a:xfrm>
            <a:custGeom>
              <a:avLst/>
              <a:gdLst/>
              <a:ahLst/>
              <a:cxnLst/>
              <a:rect l="l" t="t" r="r" b="b"/>
              <a:pathLst>
                <a:path w="2211" h="1163" extrusionOk="0">
                  <a:moveTo>
                    <a:pt x="1" y="0"/>
                  </a:moveTo>
                  <a:lnTo>
                    <a:pt x="1226" y="1162"/>
                  </a:lnTo>
                  <a:lnTo>
                    <a:pt x="2211" y="278"/>
                  </a:lnTo>
                  <a:lnTo>
                    <a:pt x="16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8297;p80">
              <a:extLst>
                <a:ext uri="{FF2B5EF4-FFF2-40B4-BE49-F238E27FC236}">
                  <a16:creationId xmlns:a16="http://schemas.microsoft.com/office/drawing/2014/main" id="{A555E356-1BDA-4517-8C33-F68777CBD604}"/>
                </a:ext>
              </a:extLst>
            </p:cNvPr>
            <p:cNvSpPr/>
            <p:nvPr/>
          </p:nvSpPr>
          <p:spPr>
            <a:xfrm>
              <a:off x="1824375" y="3113325"/>
              <a:ext cx="88750" cy="47700"/>
            </a:xfrm>
            <a:custGeom>
              <a:avLst/>
              <a:gdLst/>
              <a:ahLst/>
              <a:cxnLst/>
              <a:rect l="l" t="t" r="r" b="b"/>
              <a:pathLst>
                <a:path w="3550" h="1908" extrusionOk="0">
                  <a:moveTo>
                    <a:pt x="2375" y="632"/>
                  </a:moveTo>
                  <a:lnTo>
                    <a:pt x="2438" y="670"/>
                  </a:lnTo>
                  <a:lnTo>
                    <a:pt x="2021" y="1049"/>
                  </a:lnTo>
                  <a:lnTo>
                    <a:pt x="1579" y="632"/>
                  </a:lnTo>
                  <a:close/>
                  <a:moveTo>
                    <a:pt x="1" y="1"/>
                  </a:moveTo>
                  <a:lnTo>
                    <a:pt x="1996" y="1907"/>
                  </a:lnTo>
                  <a:lnTo>
                    <a:pt x="3549" y="518"/>
                  </a:lnTo>
                  <a:lnTo>
                    <a:pt x="25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8298;p80">
              <a:extLst>
                <a:ext uri="{FF2B5EF4-FFF2-40B4-BE49-F238E27FC236}">
                  <a16:creationId xmlns:a16="http://schemas.microsoft.com/office/drawing/2014/main" id="{F6E42524-E678-40E8-8387-4C791C679FF7}"/>
                </a:ext>
              </a:extLst>
            </p:cNvPr>
            <p:cNvSpPr/>
            <p:nvPr/>
          </p:nvSpPr>
          <p:spPr>
            <a:xfrm>
              <a:off x="2090500" y="3105425"/>
              <a:ext cx="65050" cy="33175"/>
            </a:xfrm>
            <a:custGeom>
              <a:avLst/>
              <a:gdLst/>
              <a:ahLst/>
              <a:cxnLst/>
              <a:rect l="l" t="t" r="r" b="b"/>
              <a:pathLst>
                <a:path w="2602" h="1327" extrusionOk="0">
                  <a:moveTo>
                    <a:pt x="0" y="1"/>
                  </a:moveTo>
                  <a:lnTo>
                    <a:pt x="468" y="1327"/>
                  </a:lnTo>
                  <a:lnTo>
                    <a:pt x="2602" y="658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8299;p80">
              <a:extLst>
                <a:ext uri="{FF2B5EF4-FFF2-40B4-BE49-F238E27FC236}">
                  <a16:creationId xmlns:a16="http://schemas.microsoft.com/office/drawing/2014/main" id="{D36E49E4-0118-436B-8A03-DD1830C3F19F}"/>
                </a:ext>
              </a:extLst>
            </p:cNvPr>
            <p:cNvSpPr/>
            <p:nvPr/>
          </p:nvSpPr>
          <p:spPr>
            <a:xfrm>
              <a:off x="2077875" y="3094075"/>
              <a:ext cx="106725" cy="54325"/>
            </a:xfrm>
            <a:custGeom>
              <a:avLst/>
              <a:gdLst/>
              <a:ahLst/>
              <a:cxnLst/>
              <a:rect l="l" t="t" r="r" b="b"/>
              <a:pathLst>
                <a:path w="4269" h="2173" extrusionOk="0">
                  <a:moveTo>
                    <a:pt x="998" y="910"/>
                  </a:moveTo>
                  <a:lnTo>
                    <a:pt x="1945" y="1137"/>
                  </a:lnTo>
                  <a:lnTo>
                    <a:pt x="1162" y="1377"/>
                  </a:lnTo>
                  <a:lnTo>
                    <a:pt x="998" y="910"/>
                  </a:lnTo>
                  <a:close/>
                  <a:moveTo>
                    <a:pt x="0" y="0"/>
                  </a:moveTo>
                  <a:lnTo>
                    <a:pt x="783" y="2172"/>
                  </a:lnTo>
                  <a:lnTo>
                    <a:pt x="4268" y="108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F64651D3-F295-4218-AEF0-12ECAA844531}"/>
              </a:ext>
            </a:extLst>
          </p:cNvPr>
          <p:cNvSpPr/>
          <p:nvPr/>
        </p:nvSpPr>
        <p:spPr>
          <a:xfrm>
            <a:off x="1" y="0"/>
            <a:ext cx="5776872" cy="6858000"/>
          </a:xfrm>
          <a:prstGeom prst="rect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C0B4006A-D950-4102-B1B9-59020CFEB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2" y="409483"/>
            <a:ext cx="2910591" cy="761289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AD9C0D5E-B72B-460D-80ED-878D1D6A3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696" y="157363"/>
            <a:ext cx="2108652" cy="975309"/>
          </a:xfrm>
          <a:prstGeom prst="rect">
            <a:avLst/>
          </a:prstGeom>
        </p:spPr>
      </p:pic>
      <p:sp>
        <p:nvSpPr>
          <p:cNvPr id="120" name="Прямоугольник 119">
            <a:extLst>
              <a:ext uri="{FF2B5EF4-FFF2-40B4-BE49-F238E27FC236}">
                <a16:creationId xmlns:a16="http://schemas.microsoft.com/office/drawing/2014/main" id="{C3F3CD9E-012B-491B-9759-1B4E3D0CBE2A}"/>
              </a:ext>
            </a:extLst>
          </p:cNvPr>
          <p:cNvSpPr/>
          <p:nvPr/>
        </p:nvSpPr>
        <p:spPr>
          <a:xfrm>
            <a:off x="399042" y="3102832"/>
            <a:ext cx="471971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НАПРАВЛЕНИЯ </a:t>
            </a:r>
            <a:b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ПОДДЕРЖКИ ЭКСПОРТЕРОВ </a:t>
            </a:r>
            <a:b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В 2025 ГОДУ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EF4EFFF-38F4-4C16-A13B-7BB965F3CD02}"/>
              </a:ext>
            </a:extLst>
          </p:cNvPr>
          <p:cNvSpPr txBox="1"/>
          <p:nvPr/>
        </p:nvSpPr>
        <p:spPr>
          <a:xfrm>
            <a:off x="8487165" y="5060576"/>
            <a:ext cx="33702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dirty="0">
                <a:latin typeface="Arial Black" panose="020B0A04020102020204" pitchFamily="34" charset="0"/>
              </a:rPr>
              <a:t>БРАГОВА ЕЛЕНА</a:t>
            </a:r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id="{CC89B526-9450-42C6-8C94-C0EE071666EF}"/>
              </a:ext>
            </a:extLst>
          </p:cNvPr>
          <p:cNvSpPr/>
          <p:nvPr/>
        </p:nvSpPr>
        <p:spPr>
          <a:xfrm>
            <a:off x="8602517" y="5516332"/>
            <a:ext cx="32688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dirty="0">
                <a:latin typeface="Century Gothic" panose="020B0502020202020204" pitchFamily="34" charset="0"/>
              </a:rPr>
              <a:t>руководитель </a:t>
            </a:r>
          </a:p>
          <a:p>
            <a:pPr algn="r"/>
            <a:r>
              <a:rPr lang="ru-RU" sz="1600" dirty="0">
                <a:latin typeface="Century Gothic" panose="020B0502020202020204" pitchFamily="34" charset="0"/>
              </a:rPr>
              <a:t>Представительства АО «РЭЦ» </a:t>
            </a:r>
          </a:p>
          <a:p>
            <a:pPr algn="r"/>
            <a:r>
              <a:rPr lang="ru-RU" sz="1600" dirty="0">
                <a:latin typeface="Century Gothic" panose="020B0502020202020204" pitchFamily="34" charset="0"/>
              </a:rPr>
              <a:t>в г. Новосибирске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5675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25FE8E4-BBA1-49F2-BE2A-8A58627E4CEC}"/>
              </a:ext>
            </a:extLst>
          </p:cNvPr>
          <p:cNvSpPr/>
          <p:nvPr/>
        </p:nvSpPr>
        <p:spPr>
          <a:xfrm>
            <a:off x="711644" y="2799044"/>
            <a:ext cx="1301858" cy="1301858"/>
          </a:xfrm>
          <a:prstGeom prst="rect">
            <a:avLst/>
          </a:prstGeom>
          <a:gradFill flip="none" rotWithShape="1">
            <a:gsLst>
              <a:gs pos="0">
                <a:srgbClr val="384AD0"/>
              </a:gs>
              <a:gs pos="69000">
                <a:srgbClr val="3B76FB"/>
              </a:gs>
              <a:gs pos="100000">
                <a:srgbClr val="37A0FF"/>
              </a:gs>
            </a:gsLst>
            <a:lin ang="5400000" scaled="1"/>
            <a:tileRect/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6600" dirty="0">
                <a:solidFill>
                  <a:schemeClr val="bg1"/>
                </a:solidFill>
                <a:latin typeface="Bebas Neue Bold" panose="020B0606020202050201" pitchFamily="34" charset="-52"/>
              </a:rPr>
              <a:t>0</a:t>
            </a:r>
            <a:r>
              <a:rPr lang="en-US" sz="6600" dirty="0">
                <a:solidFill>
                  <a:schemeClr val="bg1"/>
                </a:solidFill>
                <a:latin typeface="Bebas Neue Bold" panose="020B0606020202050201" pitchFamily="34" charset="-52"/>
              </a:rPr>
              <a:t>1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293A219-9F77-4CEA-ABC2-A3215B5530D9}"/>
              </a:ext>
            </a:extLst>
          </p:cNvPr>
          <p:cNvSpPr/>
          <p:nvPr/>
        </p:nvSpPr>
        <p:spPr>
          <a:xfrm>
            <a:off x="711644" y="4781820"/>
            <a:ext cx="1301858" cy="1301858"/>
          </a:xfrm>
          <a:prstGeom prst="rect">
            <a:avLst/>
          </a:prstGeom>
          <a:gradFill flip="none" rotWithShape="1">
            <a:gsLst>
              <a:gs pos="0">
                <a:srgbClr val="384AD0"/>
              </a:gs>
              <a:gs pos="69000">
                <a:srgbClr val="3B76FB"/>
              </a:gs>
              <a:gs pos="100000">
                <a:srgbClr val="37A0FF"/>
              </a:gs>
            </a:gsLst>
            <a:lin ang="5400000" scaled="1"/>
            <a:tileRect/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6600" dirty="0">
                <a:solidFill>
                  <a:schemeClr val="bg1"/>
                </a:solidFill>
                <a:latin typeface="Bebas Neue Bold" panose="020B0606020202050201" pitchFamily="34" charset="-52"/>
              </a:rPr>
              <a:t>02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25A4DD0-69E9-42C5-BF3D-65C479D344D2}"/>
              </a:ext>
            </a:extLst>
          </p:cNvPr>
          <p:cNvSpPr/>
          <p:nvPr/>
        </p:nvSpPr>
        <p:spPr>
          <a:xfrm>
            <a:off x="5553961" y="2789258"/>
            <a:ext cx="1301858" cy="1301858"/>
          </a:xfrm>
          <a:prstGeom prst="rect">
            <a:avLst/>
          </a:prstGeom>
          <a:gradFill flip="none" rotWithShape="1">
            <a:gsLst>
              <a:gs pos="0">
                <a:srgbClr val="384AD0"/>
              </a:gs>
              <a:gs pos="69000">
                <a:srgbClr val="3B76FB"/>
              </a:gs>
              <a:gs pos="100000">
                <a:srgbClr val="37A0FF"/>
              </a:gs>
            </a:gsLst>
            <a:lin ang="5400000" scaled="1"/>
            <a:tileRect/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6600" dirty="0">
                <a:solidFill>
                  <a:schemeClr val="bg1"/>
                </a:solidFill>
                <a:latin typeface="Bebas Neue Bold" panose="020B0606020202050201" pitchFamily="34" charset="-52"/>
              </a:rPr>
              <a:t>03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C32F917-DFD8-4D26-9363-A652FD9040F4}"/>
              </a:ext>
            </a:extLst>
          </p:cNvPr>
          <p:cNvSpPr/>
          <p:nvPr/>
        </p:nvSpPr>
        <p:spPr>
          <a:xfrm>
            <a:off x="5553961" y="4781819"/>
            <a:ext cx="1301858" cy="1301858"/>
          </a:xfrm>
          <a:prstGeom prst="rect">
            <a:avLst/>
          </a:prstGeom>
          <a:gradFill flip="none" rotWithShape="1">
            <a:gsLst>
              <a:gs pos="0">
                <a:srgbClr val="384AD0"/>
              </a:gs>
              <a:gs pos="69000">
                <a:srgbClr val="3B76FB"/>
              </a:gs>
              <a:gs pos="100000">
                <a:srgbClr val="37A0FF"/>
              </a:gs>
            </a:gsLst>
            <a:lin ang="5400000" scaled="1"/>
            <a:tileRect/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6600" dirty="0">
                <a:solidFill>
                  <a:schemeClr val="bg1"/>
                </a:solidFill>
                <a:latin typeface="Bebas Neue Bold" panose="020B0606020202050201" pitchFamily="34" charset="-52"/>
              </a:rPr>
              <a:t>04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9CB6277-D2E0-4BD8-81C0-8FF0A26771BE}"/>
              </a:ext>
            </a:extLst>
          </p:cNvPr>
          <p:cNvSpPr/>
          <p:nvPr/>
        </p:nvSpPr>
        <p:spPr>
          <a:xfrm>
            <a:off x="2055643" y="3126807"/>
            <a:ext cx="2818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Начало пути.</a:t>
            </a:r>
          </a:p>
          <a:p>
            <a:r>
              <a:rPr lang="ru-RU" dirty="0">
                <a:latin typeface="Century Gothic" panose="020B0502020202020204" pitchFamily="34" charset="0"/>
              </a:rPr>
              <a:t>Подготовка к экспорту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BABA287-61CD-4281-95DA-1B603120DF3D}"/>
              </a:ext>
            </a:extLst>
          </p:cNvPr>
          <p:cNvSpPr/>
          <p:nvPr/>
        </p:nvSpPr>
        <p:spPr>
          <a:xfrm>
            <a:off x="7314244" y="5186548"/>
            <a:ext cx="3445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Выставки и деловые миссии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05487D0-B09F-4627-A054-381E49C2CF05}"/>
              </a:ext>
            </a:extLst>
          </p:cNvPr>
          <p:cNvSpPr/>
          <p:nvPr/>
        </p:nvSpPr>
        <p:spPr>
          <a:xfrm>
            <a:off x="2096571" y="5186548"/>
            <a:ext cx="2998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Продвижение национального бренда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7A13DE4-0CD7-4606-8E02-5A8365FDC077}"/>
              </a:ext>
            </a:extLst>
          </p:cNvPr>
          <p:cNvSpPr/>
          <p:nvPr/>
        </p:nvSpPr>
        <p:spPr>
          <a:xfrm>
            <a:off x="7314244" y="3126807"/>
            <a:ext cx="3454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Осмысленный поиск.</a:t>
            </a:r>
          </a:p>
          <a:p>
            <a:r>
              <a:rPr lang="ru-RU" dirty="0">
                <a:latin typeface="Century Gothic" panose="020B0502020202020204" pitchFamily="34" charset="0"/>
              </a:rPr>
              <a:t>Переговоры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BF91B3B-5E72-43DE-A480-ED43D08CC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6512" y="256124"/>
            <a:ext cx="2108652" cy="97530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53CC9C9-5C67-48C0-99A3-7091097FEC3B}"/>
              </a:ext>
            </a:extLst>
          </p:cNvPr>
          <p:cNvSpPr/>
          <p:nvPr/>
        </p:nvSpPr>
        <p:spPr>
          <a:xfrm>
            <a:off x="517240" y="393889"/>
            <a:ext cx="416492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НЕФИНАНСОВАЯ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ПОДДЕРЖКА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ЭКСПОРТА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AD9EC7A-1CDD-418E-9CF7-C7CD8A11D04D}"/>
              </a:ext>
            </a:extLst>
          </p:cNvPr>
          <p:cNvSpPr/>
          <p:nvPr/>
        </p:nvSpPr>
        <p:spPr>
          <a:xfrm>
            <a:off x="517240" y="1990857"/>
            <a:ext cx="9301210" cy="626301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С чего начать свой экспортный путь? Где искать партнеров?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21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09B796-638C-409E-BAC8-343B91B8CC3A}"/>
              </a:ext>
            </a:extLst>
          </p:cNvPr>
          <p:cNvSpPr/>
          <p:nvPr/>
        </p:nvSpPr>
        <p:spPr>
          <a:xfrm>
            <a:off x="517240" y="393889"/>
            <a:ext cx="371928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ГЕОГРАФИЯ 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РОССИЙСКОГО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ЭКСПОРТА</a:t>
            </a:r>
          </a:p>
        </p:txBody>
      </p:sp>
      <p:grpSp>
        <p:nvGrpSpPr>
          <p:cNvPr id="3" name="Google Shape;8185;p80">
            <a:extLst>
              <a:ext uri="{FF2B5EF4-FFF2-40B4-BE49-F238E27FC236}">
                <a16:creationId xmlns:a16="http://schemas.microsoft.com/office/drawing/2014/main" id="{34735896-943D-470D-B861-2F3B45A85107}"/>
              </a:ext>
            </a:extLst>
          </p:cNvPr>
          <p:cNvGrpSpPr/>
          <p:nvPr/>
        </p:nvGrpSpPr>
        <p:grpSpPr>
          <a:xfrm>
            <a:off x="5265547" y="707841"/>
            <a:ext cx="6520844" cy="3712779"/>
            <a:chOff x="238125" y="732525"/>
            <a:chExt cx="7130500" cy="4241425"/>
          </a:xfrm>
          <a:solidFill>
            <a:srgbClr val="3B76FB"/>
          </a:solidFill>
        </p:grpSpPr>
        <p:sp>
          <p:nvSpPr>
            <p:cNvPr id="4" name="Google Shape;8186;p80">
              <a:extLst>
                <a:ext uri="{FF2B5EF4-FFF2-40B4-BE49-F238E27FC236}">
                  <a16:creationId xmlns:a16="http://schemas.microsoft.com/office/drawing/2014/main" id="{9B1B2E0D-591A-419B-A05F-2C751F2E9A84}"/>
                </a:ext>
              </a:extLst>
            </p:cNvPr>
            <p:cNvSpPr/>
            <p:nvPr/>
          </p:nvSpPr>
          <p:spPr>
            <a:xfrm>
              <a:off x="3175800" y="1003350"/>
              <a:ext cx="3741725" cy="3331975"/>
            </a:xfrm>
            <a:custGeom>
              <a:avLst/>
              <a:gdLst/>
              <a:ahLst/>
              <a:cxnLst/>
              <a:rect l="l" t="t" r="r" b="b"/>
              <a:pathLst>
                <a:path w="149669" h="133279" extrusionOk="0">
                  <a:moveTo>
                    <a:pt x="81445" y="1"/>
                  </a:moveTo>
                  <a:lnTo>
                    <a:pt x="79450" y="1466"/>
                  </a:lnTo>
                  <a:lnTo>
                    <a:pt x="78288" y="3145"/>
                  </a:lnTo>
                  <a:lnTo>
                    <a:pt x="77341" y="834"/>
                  </a:lnTo>
                  <a:lnTo>
                    <a:pt x="75131" y="834"/>
                  </a:lnTo>
                  <a:lnTo>
                    <a:pt x="73868" y="2413"/>
                  </a:lnTo>
                  <a:lnTo>
                    <a:pt x="73161" y="4888"/>
                  </a:lnTo>
                  <a:lnTo>
                    <a:pt x="69891" y="7325"/>
                  </a:lnTo>
                  <a:lnTo>
                    <a:pt x="68313" y="10330"/>
                  </a:lnTo>
                  <a:lnTo>
                    <a:pt x="69474" y="11466"/>
                  </a:lnTo>
                  <a:lnTo>
                    <a:pt x="66318" y="13247"/>
                  </a:lnTo>
                  <a:lnTo>
                    <a:pt x="67782" y="14825"/>
                  </a:lnTo>
                  <a:lnTo>
                    <a:pt x="69790" y="15873"/>
                  </a:lnTo>
                  <a:lnTo>
                    <a:pt x="68729" y="16504"/>
                  </a:lnTo>
                  <a:lnTo>
                    <a:pt x="65888" y="14812"/>
                  </a:lnTo>
                  <a:lnTo>
                    <a:pt x="65257" y="16605"/>
                  </a:lnTo>
                  <a:lnTo>
                    <a:pt x="63994" y="17439"/>
                  </a:lnTo>
                  <a:lnTo>
                    <a:pt x="65358" y="21644"/>
                  </a:lnTo>
                  <a:lnTo>
                    <a:pt x="67050" y="21959"/>
                  </a:lnTo>
                  <a:lnTo>
                    <a:pt x="68199" y="22906"/>
                  </a:lnTo>
                  <a:cubicBezTo>
                    <a:pt x="67252" y="23336"/>
                    <a:pt x="65674" y="23651"/>
                    <a:pt x="65674" y="23651"/>
                  </a:cubicBezTo>
                  <a:lnTo>
                    <a:pt x="66419" y="25230"/>
                  </a:lnTo>
                  <a:lnTo>
                    <a:pt x="65358" y="26593"/>
                  </a:lnTo>
                  <a:lnTo>
                    <a:pt x="63577" y="25962"/>
                  </a:lnTo>
                  <a:lnTo>
                    <a:pt x="64625" y="23967"/>
                  </a:lnTo>
                  <a:lnTo>
                    <a:pt x="63262" y="20394"/>
                  </a:lnTo>
                  <a:lnTo>
                    <a:pt x="62214" y="17439"/>
                  </a:lnTo>
                  <a:lnTo>
                    <a:pt x="61368" y="15343"/>
                  </a:lnTo>
                  <a:lnTo>
                    <a:pt x="59688" y="14711"/>
                  </a:lnTo>
                  <a:lnTo>
                    <a:pt x="58842" y="18386"/>
                  </a:lnTo>
                  <a:lnTo>
                    <a:pt x="58792" y="21012"/>
                  </a:lnTo>
                  <a:lnTo>
                    <a:pt x="60951" y="22906"/>
                  </a:lnTo>
                  <a:lnTo>
                    <a:pt x="60951" y="24485"/>
                  </a:lnTo>
                  <a:lnTo>
                    <a:pt x="58009" y="23020"/>
                  </a:lnTo>
                  <a:lnTo>
                    <a:pt x="55319" y="22389"/>
                  </a:lnTo>
                  <a:lnTo>
                    <a:pt x="54978" y="23437"/>
                  </a:lnTo>
                  <a:lnTo>
                    <a:pt x="55547" y="24598"/>
                  </a:lnTo>
                  <a:lnTo>
                    <a:pt x="52516" y="25230"/>
                  </a:lnTo>
                  <a:lnTo>
                    <a:pt x="48526" y="27326"/>
                  </a:lnTo>
                  <a:lnTo>
                    <a:pt x="46632" y="29535"/>
                  </a:lnTo>
                  <a:lnTo>
                    <a:pt x="46114" y="26909"/>
                  </a:lnTo>
                  <a:lnTo>
                    <a:pt x="44852" y="26391"/>
                  </a:lnTo>
                  <a:lnTo>
                    <a:pt x="44536" y="29119"/>
                  </a:lnTo>
                  <a:lnTo>
                    <a:pt x="42326" y="30381"/>
                  </a:lnTo>
                  <a:lnTo>
                    <a:pt x="43488" y="32162"/>
                  </a:lnTo>
                  <a:lnTo>
                    <a:pt x="41379" y="32061"/>
                  </a:lnTo>
                  <a:lnTo>
                    <a:pt x="40647" y="33223"/>
                  </a:lnTo>
                  <a:lnTo>
                    <a:pt x="39169" y="30381"/>
                  </a:lnTo>
                  <a:lnTo>
                    <a:pt x="37490" y="29119"/>
                  </a:lnTo>
                  <a:lnTo>
                    <a:pt x="37490" y="29119"/>
                  </a:lnTo>
                  <a:lnTo>
                    <a:pt x="40748" y="29750"/>
                  </a:lnTo>
                  <a:lnTo>
                    <a:pt x="42225" y="28803"/>
                  </a:lnTo>
                  <a:lnTo>
                    <a:pt x="41379" y="26593"/>
                  </a:lnTo>
                  <a:lnTo>
                    <a:pt x="37806" y="24699"/>
                  </a:lnTo>
                  <a:lnTo>
                    <a:pt x="35078" y="23538"/>
                  </a:lnTo>
                  <a:lnTo>
                    <a:pt x="32654" y="22906"/>
                  </a:lnTo>
                  <a:lnTo>
                    <a:pt x="29181" y="24068"/>
                  </a:lnTo>
                  <a:lnTo>
                    <a:pt x="25292" y="28172"/>
                  </a:lnTo>
                  <a:lnTo>
                    <a:pt x="22767" y="31745"/>
                  </a:lnTo>
                  <a:lnTo>
                    <a:pt x="21403" y="34586"/>
                  </a:lnTo>
                  <a:lnTo>
                    <a:pt x="18878" y="37112"/>
                  </a:lnTo>
                  <a:lnTo>
                    <a:pt x="18082" y="38892"/>
                  </a:lnTo>
                  <a:lnTo>
                    <a:pt x="19130" y="42680"/>
                  </a:lnTo>
                  <a:lnTo>
                    <a:pt x="20923" y="42364"/>
                  </a:lnTo>
                  <a:lnTo>
                    <a:pt x="22186" y="40786"/>
                  </a:lnTo>
                  <a:lnTo>
                    <a:pt x="23651" y="43311"/>
                  </a:lnTo>
                  <a:lnTo>
                    <a:pt x="23449" y="44776"/>
                  </a:lnTo>
                  <a:lnTo>
                    <a:pt x="26441" y="45092"/>
                  </a:lnTo>
                  <a:cubicBezTo>
                    <a:pt x="26441" y="45092"/>
                    <a:pt x="28058" y="42882"/>
                    <a:pt x="28058" y="42566"/>
                  </a:cubicBezTo>
                  <a:cubicBezTo>
                    <a:pt x="28058" y="42251"/>
                    <a:pt x="28487" y="40256"/>
                    <a:pt x="28487" y="40256"/>
                  </a:cubicBezTo>
                  <a:lnTo>
                    <a:pt x="26909" y="37932"/>
                  </a:lnTo>
                  <a:lnTo>
                    <a:pt x="27111" y="35622"/>
                  </a:lnTo>
                  <a:lnTo>
                    <a:pt x="28904" y="34157"/>
                  </a:lnTo>
                  <a:lnTo>
                    <a:pt x="29535" y="32364"/>
                  </a:lnTo>
                  <a:lnTo>
                    <a:pt x="30899" y="31202"/>
                  </a:lnTo>
                  <a:lnTo>
                    <a:pt x="32376" y="32263"/>
                  </a:lnTo>
                  <a:lnTo>
                    <a:pt x="29535" y="35836"/>
                  </a:lnTo>
                  <a:lnTo>
                    <a:pt x="30684" y="39309"/>
                  </a:lnTo>
                  <a:lnTo>
                    <a:pt x="32477" y="39523"/>
                  </a:lnTo>
                  <a:lnTo>
                    <a:pt x="35002" y="38778"/>
                  </a:lnTo>
                  <a:lnTo>
                    <a:pt x="36467" y="39725"/>
                  </a:lnTo>
                  <a:lnTo>
                    <a:pt x="34257" y="41089"/>
                  </a:lnTo>
                  <a:lnTo>
                    <a:pt x="31416" y="41203"/>
                  </a:lnTo>
                  <a:lnTo>
                    <a:pt x="31101" y="42983"/>
                  </a:lnTo>
                  <a:lnTo>
                    <a:pt x="29952" y="44360"/>
                  </a:lnTo>
                  <a:lnTo>
                    <a:pt x="29219" y="46822"/>
                  </a:lnTo>
                  <a:lnTo>
                    <a:pt x="25532" y="47504"/>
                  </a:lnTo>
                  <a:lnTo>
                    <a:pt x="21555" y="47504"/>
                  </a:lnTo>
                  <a:lnTo>
                    <a:pt x="22287" y="45092"/>
                  </a:lnTo>
                  <a:lnTo>
                    <a:pt x="21239" y="43880"/>
                  </a:lnTo>
                  <a:lnTo>
                    <a:pt x="19976" y="45382"/>
                  </a:lnTo>
                  <a:lnTo>
                    <a:pt x="19762" y="48072"/>
                  </a:lnTo>
                  <a:lnTo>
                    <a:pt x="17022" y="49208"/>
                  </a:lnTo>
                  <a:lnTo>
                    <a:pt x="16075" y="52618"/>
                  </a:lnTo>
                  <a:lnTo>
                    <a:pt x="14294" y="54448"/>
                  </a:lnTo>
                  <a:lnTo>
                    <a:pt x="12716" y="54448"/>
                  </a:lnTo>
                  <a:lnTo>
                    <a:pt x="10822" y="54764"/>
                  </a:lnTo>
                  <a:lnTo>
                    <a:pt x="12501" y="55648"/>
                  </a:lnTo>
                  <a:lnTo>
                    <a:pt x="13448" y="57681"/>
                  </a:lnTo>
                  <a:lnTo>
                    <a:pt x="11971" y="59209"/>
                  </a:lnTo>
                  <a:lnTo>
                    <a:pt x="8460" y="58780"/>
                  </a:lnTo>
                  <a:lnTo>
                    <a:pt x="6087" y="60017"/>
                  </a:lnTo>
                  <a:lnTo>
                    <a:pt x="6087" y="65484"/>
                  </a:lnTo>
                  <a:lnTo>
                    <a:pt x="8612" y="66217"/>
                  </a:lnTo>
                  <a:lnTo>
                    <a:pt x="9723" y="67164"/>
                  </a:lnTo>
                  <a:lnTo>
                    <a:pt x="11150" y="66318"/>
                  </a:lnTo>
                  <a:lnTo>
                    <a:pt x="13233" y="66431"/>
                  </a:lnTo>
                  <a:lnTo>
                    <a:pt x="15115" y="63691"/>
                  </a:lnTo>
                  <a:lnTo>
                    <a:pt x="16176" y="61797"/>
                  </a:lnTo>
                  <a:lnTo>
                    <a:pt x="17123" y="61381"/>
                  </a:lnTo>
                  <a:lnTo>
                    <a:pt x="17438" y="59600"/>
                  </a:lnTo>
                  <a:lnTo>
                    <a:pt x="19850" y="60232"/>
                  </a:lnTo>
                  <a:lnTo>
                    <a:pt x="21226" y="59487"/>
                  </a:lnTo>
                  <a:lnTo>
                    <a:pt x="22805" y="59487"/>
                  </a:lnTo>
                  <a:lnTo>
                    <a:pt x="24699" y="61595"/>
                  </a:lnTo>
                  <a:lnTo>
                    <a:pt x="26113" y="62909"/>
                  </a:lnTo>
                  <a:lnTo>
                    <a:pt x="26896" y="64222"/>
                  </a:lnTo>
                  <a:lnTo>
                    <a:pt x="26896" y="65484"/>
                  </a:lnTo>
                  <a:lnTo>
                    <a:pt x="28159" y="64752"/>
                  </a:lnTo>
                  <a:lnTo>
                    <a:pt x="28159" y="62959"/>
                  </a:lnTo>
                  <a:lnTo>
                    <a:pt x="29421" y="63376"/>
                  </a:lnTo>
                  <a:lnTo>
                    <a:pt x="29787" y="62542"/>
                  </a:lnTo>
                  <a:lnTo>
                    <a:pt x="27035" y="60964"/>
                  </a:lnTo>
                  <a:lnTo>
                    <a:pt x="24661" y="58653"/>
                  </a:lnTo>
                  <a:lnTo>
                    <a:pt x="25103" y="57075"/>
                  </a:lnTo>
                  <a:lnTo>
                    <a:pt x="27527" y="58754"/>
                  </a:lnTo>
                  <a:lnTo>
                    <a:pt x="30368" y="61595"/>
                  </a:lnTo>
                  <a:lnTo>
                    <a:pt x="31846" y="65383"/>
                  </a:lnTo>
                  <a:lnTo>
                    <a:pt x="33525" y="66671"/>
                  </a:lnTo>
                  <a:lnTo>
                    <a:pt x="34889" y="65383"/>
                  </a:lnTo>
                  <a:lnTo>
                    <a:pt x="33740" y="64020"/>
                  </a:lnTo>
                  <a:lnTo>
                    <a:pt x="35002" y="62643"/>
                  </a:lnTo>
                  <a:lnTo>
                    <a:pt x="36366" y="62441"/>
                  </a:lnTo>
                  <a:lnTo>
                    <a:pt x="37945" y="62126"/>
                  </a:lnTo>
                  <a:lnTo>
                    <a:pt x="37831" y="59701"/>
                  </a:lnTo>
                  <a:lnTo>
                    <a:pt x="39409" y="56343"/>
                  </a:lnTo>
                  <a:lnTo>
                    <a:pt x="41101" y="55913"/>
                  </a:lnTo>
                  <a:lnTo>
                    <a:pt x="41733" y="58237"/>
                  </a:lnTo>
                  <a:lnTo>
                    <a:pt x="43627" y="58237"/>
                  </a:lnTo>
                  <a:lnTo>
                    <a:pt x="43513" y="56759"/>
                  </a:lnTo>
                  <a:lnTo>
                    <a:pt x="45407" y="55547"/>
                  </a:lnTo>
                  <a:lnTo>
                    <a:pt x="44776" y="57466"/>
                  </a:lnTo>
                  <a:lnTo>
                    <a:pt x="47402" y="60168"/>
                  </a:lnTo>
                  <a:lnTo>
                    <a:pt x="49195" y="61507"/>
                  </a:lnTo>
                  <a:lnTo>
                    <a:pt x="45306" y="62340"/>
                  </a:lnTo>
                  <a:lnTo>
                    <a:pt x="42149" y="61494"/>
                  </a:lnTo>
                  <a:lnTo>
                    <a:pt x="39624" y="62126"/>
                  </a:lnTo>
                  <a:lnTo>
                    <a:pt x="38147" y="62972"/>
                  </a:lnTo>
                  <a:lnTo>
                    <a:pt x="37099" y="65497"/>
                  </a:lnTo>
                  <a:lnTo>
                    <a:pt x="38892" y="66671"/>
                  </a:lnTo>
                  <a:lnTo>
                    <a:pt x="41619" y="67366"/>
                  </a:lnTo>
                  <a:lnTo>
                    <a:pt x="44031" y="66002"/>
                  </a:lnTo>
                  <a:lnTo>
                    <a:pt x="44978" y="67366"/>
                  </a:lnTo>
                  <a:lnTo>
                    <a:pt x="44144" y="70523"/>
                  </a:lnTo>
                  <a:lnTo>
                    <a:pt x="41404" y="71785"/>
                  </a:lnTo>
                  <a:lnTo>
                    <a:pt x="38046" y="72316"/>
                  </a:lnTo>
                  <a:lnTo>
                    <a:pt x="32578" y="70737"/>
                  </a:lnTo>
                  <a:lnTo>
                    <a:pt x="30684" y="71053"/>
                  </a:lnTo>
                  <a:lnTo>
                    <a:pt x="29005" y="72518"/>
                  </a:lnTo>
                  <a:lnTo>
                    <a:pt x="26441" y="70422"/>
                  </a:lnTo>
                  <a:lnTo>
                    <a:pt x="23966" y="69891"/>
                  </a:lnTo>
                  <a:lnTo>
                    <a:pt x="23600" y="67139"/>
                  </a:lnTo>
                  <a:lnTo>
                    <a:pt x="22186" y="66823"/>
                  </a:lnTo>
                  <a:lnTo>
                    <a:pt x="20077" y="67164"/>
                  </a:lnTo>
                  <a:lnTo>
                    <a:pt x="15948" y="67139"/>
                  </a:lnTo>
                  <a:lnTo>
                    <a:pt x="11554" y="68742"/>
                  </a:lnTo>
                  <a:lnTo>
                    <a:pt x="10291" y="68111"/>
                  </a:lnTo>
                  <a:lnTo>
                    <a:pt x="8511" y="69891"/>
                  </a:lnTo>
                  <a:lnTo>
                    <a:pt x="6718" y="71785"/>
                  </a:lnTo>
                  <a:lnTo>
                    <a:pt x="6087" y="73793"/>
                  </a:lnTo>
                  <a:lnTo>
                    <a:pt x="3460" y="75687"/>
                  </a:lnTo>
                  <a:lnTo>
                    <a:pt x="1048" y="79564"/>
                  </a:lnTo>
                  <a:lnTo>
                    <a:pt x="0" y="82089"/>
                  </a:lnTo>
                  <a:lnTo>
                    <a:pt x="518" y="84501"/>
                  </a:lnTo>
                  <a:lnTo>
                    <a:pt x="0" y="87342"/>
                  </a:lnTo>
                  <a:lnTo>
                    <a:pt x="834" y="90814"/>
                  </a:lnTo>
                  <a:lnTo>
                    <a:pt x="3258" y="93340"/>
                  </a:lnTo>
                  <a:lnTo>
                    <a:pt x="5038" y="95234"/>
                  </a:lnTo>
                  <a:lnTo>
                    <a:pt x="8094" y="97027"/>
                  </a:lnTo>
                  <a:lnTo>
                    <a:pt x="10822" y="96711"/>
                  </a:lnTo>
                  <a:lnTo>
                    <a:pt x="13347" y="96711"/>
                  </a:lnTo>
                  <a:lnTo>
                    <a:pt x="16075" y="95335"/>
                  </a:lnTo>
                  <a:lnTo>
                    <a:pt x="18398" y="95600"/>
                  </a:lnTo>
                  <a:lnTo>
                    <a:pt x="19345" y="97203"/>
                  </a:lnTo>
                  <a:lnTo>
                    <a:pt x="22186" y="97052"/>
                  </a:lnTo>
                  <a:lnTo>
                    <a:pt x="23335" y="98921"/>
                  </a:lnTo>
                  <a:lnTo>
                    <a:pt x="22918" y="103012"/>
                  </a:lnTo>
                  <a:lnTo>
                    <a:pt x="25040" y="106169"/>
                  </a:lnTo>
                  <a:lnTo>
                    <a:pt x="25646" y="109325"/>
                  </a:lnTo>
                  <a:lnTo>
                    <a:pt x="25646" y="112166"/>
                  </a:lnTo>
                  <a:lnTo>
                    <a:pt x="23752" y="114793"/>
                  </a:lnTo>
                  <a:lnTo>
                    <a:pt x="23752" y="117205"/>
                  </a:lnTo>
                  <a:lnTo>
                    <a:pt x="25646" y="119945"/>
                  </a:lnTo>
                  <a:lnTo>
                    <a:pt x="25646" y="123505"/>
                  </a:lnTo>
                  <a:lnTo>
                    <a:pt x="27641" y="126132"/>
                  </a:lnTo>
                  <a:lnTo>
                    <a:pt x="28752" y="128228"/>
                  </a:lnTo>
                  <a:lnTo>
                    <a:pt x="29143" y="130539"/>
                  </a:lnTo>
                  <a:lnTo>
                    <a:pt x="30899" y="133279"/>
                  </a:lnTo>
                  <a:lnTo>
                    <a:pt x="35419" y="133279"/>
                  </a:lnTo>
                  <a:lnTo>
                    <a:pt x="37945" y="131385"/>
                  </a:lnTo>
                  <a:lnTo>
                    <a:pt x="39624" y="129541"/>
                  </a:lnTo>
                  <a:lnTo>
                    <a:pt x="42149" y="126675"/>
                  </a:lnTo>
                  <a:lnTo>
                    <a:pt x="42781" y="123808"/>
                  </a:lnTo>
                  <a:lnTo>
                    <a:pt x="44258" y="123808"/>
                  </a:lnTo>
                  <a:lnTo>
                    <a:pt x="44574" y="119705"/>
                  </a:lnTo>
                  <a:lnTo>
                    <a:pt x="44574" y="118442"/>
                  </a:lnTo>
                  <a:lnTo>
                    <a:pt x="48678" y="115285"/>
                  </a:lnTo>
                  <a:lnTo>
                    <a:pt x="50256" y="112874"/>
                  </a:lnTo>
                  <a:lnTo>
                    <a:pt x="50256" y="110260"/>
                  </a:lnTo>
                  <a:lnTo>
                    <a:pt x="49410" y="108265"/>
                  </a:lnTo>
                  <a:lnTo>
                    <a:pt x="49460" y="105954"/>
                  </a:lnTo>
                  <a:lnTo>
                    <a:pt x="48905" y="104477"/>
                  </a:lnTo>
                  <a:lnTo>
                    <a:pt x="51683" y="101951"/>
                  </a:lnTo>
                  <a:lnTo>
                    <a:pt x="54334" y="99009"/>
                  </a:lnTo>
                  <a:lnTo>
                    <a:pt x="57592" y="97014"/>
                  </a:lnTo>
                  <a:cubicBezTo>
                    <a:pt x="57592" y="97014"/>
                    <a:pt x="59070" y="94388"/>
                    <a:pt x="59070" y="93958"/>
                  </a:cubicBezTo>
                  <a:cubicBezTo>
                    <a:pt x="59070" y="93542"/>
                    <a:pt x="59916" y="91433"/>
                    <a:pt x="59916" y="91433"/>
                  </a:cubicBezTo>
                  <a:lnTo>
                    <a:pt x="59398" y="89754"/>
                  </a:lnTo>
                  <a:lnTo>
                    <a:pt x="57921" y="90498"/>
                  </a:lnTo>
                  <a:lnTo>
                    <a:pt x="54132" y="91016"/>
                  </a:lnTo>
                  <a:lnTo>
                    <a:pt x="52870" y="91648"/>
                  </a:lnTo>
                  <a:lnTo>
                    <a:pt x="52238" y="89754"/>
                  </a:lnTo>
                  <a:lnTo>
                    <a:pt x="51721" y="88604"/>
                  </a:lnTo>
                  <a:lnTo>
                    <a:pt x="49612" y="86597"/>
                  </a:lnTo>
                  <a:lnTo>
                    <a:pt x="48248" y="85650"/>
                  </a:lnTo>
                  <a:lnTo>
                    <a:pt x="46139" y="80826"/>
                  </a:lnTo>
                  <a:lnTo>
                    <a:pt x="45306" y="79665"/>
                  </a:lnTo>
                  <a:lnTo>
                    <a:pt x="44258" y="76823"/>
                  </a:lnTo>
                  <a:lnTo>
                    <a:pt x="43513" y="75561"/>
                  </a:lnTo>
                  <a:lnTo>
                    <a:pt x="44675" y="75144"/>
                  </a:lnTo>
                  <a:lnTo>
                    <a:pt x="47200" y="78617"/>
                  </a:lnTo>
                  <a:lnTo>
                    <a:pt x="48665" y="80927"/>
                  </a:lnTo>
                  <a:lnTo>
                    <a:pt x="49511" y="83339"/>
                  </a:lnTo>
                  <a:lnTo>
                    <a:pt x="51506" y="84917"/>
                  </a:lnTo>
                  <a:lnTo>
                    <a:pt x="52769" y="87973"/>
                  </a:lnTo>
                  <a:lnTo>
                    <a:pt x="53299" y="89438"/>
                  </a:lnTo>
                  <a:lnTo>
                    <a:pt x="56771" y="87859"/>
                  </a:lnTo>
                  <a:lnTo>
                    <a:pt x="60560" y="87026"/>
                  </a:lnTo>
                  <a:lnTo>
                    <a:pt x="64449" y="85018"/>
                  </a:lnTo>
                  <a:lnTo>
                    <a:pt x="65585" y="82922"/>
                  </a:lnTo>
                  <a:lnTo>
                    <a:pt x="66431" y="80814"/>
                  </a:lnTo>
                  <a:lnTo>
                    <a:pt x="64853" y="79235"/>
                  </a:lnTo>
                  <a:lnTo>
                    <a:pt x="63476" y="77771"/>
                  </a:lnTo>
                  <a:lnTo>
                    <a:pt x="61065" y="78503"/>
                  </a:lnTo>
                  <a:lnTo>
                    <a:pt x="58956" y="78604"/>
                  </a:lnTo>
                  <a:lnTo>
                    <a:pt x="57693" y="76293"/>
                  </a:lnTo>
                  <a:lnTo>
                    <a:pt x="55799" y="74740"/>
                  </a:lnTo>
                  <a:lnTo>
                    <a:pt x="56746" y="73149"/>
                  </a:lnTo>
                  <a:lnTo>
                    <a:pt x="59587" y="75460"/>
                  </a:lnTo>
                  <a:lnTo>
                    <a:pt x="61696" y="76609"/>
                  </a:lnTo>
                  <a:lnTo>
                    <a:pt x="63476" y="76722"/>
                  </a:lnTo>
                  <a:lnTo>
                    <a:pt x="65269" y="77669"/>
                  </a:lnTo>
                  <a:lnTo>
                    <a:pt x="67997" y="78086"/>
                  </a:lnTo>
                  <a:lnTo>
                    <a:pt x="71368" y="77669"/>
                  </a:lnTo>
                  <a:lnTo>
                    <a:pt x="73995" y="79564"/>
                  </a:lnTo>
                  <a:lnTo>
                    <a:pt x="75358" y="81874"/>
                  </a:lnTo>
                  <a:lnTo>
                    <a:pt x="76621" y="82076"/>
                  </a:lnTo>
                  <a:lnTo>
                    <a:pt x="77884" y="80612"/>
                  </a:lnTo>
                  <a:lnTo>
                    <a:pt x="78515" y="83137"/>
                  </a:lnTo>
                  <a:lnTo>
                    <a:pt x="79147" y="85864"/>
                  </a:lnTo>
                  <a:lnTo>
                    <a:pt x="80510" y="88806"/>
                  </a:lnTo>
                  <a:lnTo>
                    <a:pt x="81988" y="92178"/>
                  </a:lnTo>
                  <a:lnTo>
                    <a:pt x="82505" y="94072"/>
                  </a:lnTo>
                  <a:lnTo>
                    <a:pt x="84298" y="91231"/>
                  </a:lnTo>
                  <a:lnTo>
                    <a:pt x="84298" y="88188"/>
                  </a:lnTo>
                  <a:lnTo>
                    <a:pt x="85245" y="86609"/>
                  </a:lnTo>
                  <a:lnTo>
                    <a:pt x="87291" y="84816"/>
                  </a:lnTo>
                  <a:lnTo>
                    <a:pt x="90322" y="82089"/>
                  </a:lnTo>
                  <a:lnTo>
                    <a:pt x="91622" y="80296"/>
                  </a:lnTo>
                  <a:lnTo>
                    <a:pt x="94375" y="79665"/>
                  </a:lnTo>
                  <a:lnTo>
                    <a:pt x="95120" y="82720"/>
                  </a:lnTo>
                  <a:lnTo>
                    <a:pt x="96913" y="83554"/>
                  </a:lnTo>
                  <a:lnTo>
                    <a:pt x="96913" y="86925"/>
                  </a:lnTo>
                  <a:lnTo>
                    <a:pt x="98857" y="85763"/>
                  </a:lnTo>
                  <a:lnTo>
                    <a:pt x="100701" y="89652"/>
                  </a:lnTo>
                  <a:lnTo>
                    <a:pt x="100701" y="93857"/>
                  </a:lnTo>
                  <a:lnTo>
                    <a:pt x="102696" y="94905"/>
                  </a:lnTo>
                  <a:lnTo>
                    <a:pt x="103694" y="97014"/>
                  </a:lnTo>
                  <a:lnTo>
                    <a:pt x="105133" y="98908"/>
                  </a:lnTo>
                  <a:lnTo>
                    <a:pt x="107179" y="99741"/>
                  </a:lnTo>
                  <a:lnTo>
                    <a:pt x="107179" y="99741"/>
                  </a:lnTo>
                  <a:lnTo>
                    <a:pt x="106560" y="97746"/>
                  </a:lnTo>
                  <a:lnTo>
                    <a:pt x="106257" y="96067"/>
                  </a:lnTo>
                  <a:lnTo>
                    <a:pt x="104577" y="94804"/>
                  </a:lnTo>
                  <a:lnTo>
                    <a:pt x="103428" y="93226"/>
                  </a:lnTo>
                  <a:lnTo>
                    <a:pt x="102797" y="91761"/>
                  </a:lnTo>
                  <a:lnTo>
                    <a:pt x="103113" y="89551"/>
                  </a:lnTo>
                  <a:lnTo>
                    <a:pt x="103845" y="88604"/>
                  </a:lnTo>
                  <a:lnTo>
                    <a:pt x="105537" y="90183"/>
                  </a:lnTo>
                  <a:lnTo>
                    <a:pt x="107217" y="91963"/>
                  </a:lnTo>
                  <a:lnTo>
                    <a:pt x="108050" y="92393"/>
                  </a:lnTo>
                  <a:cubicBezTo>
                    <a:pt x="108050" y="92393"/>
                    <a:pt x="110146" y="90814"/>
                    <a:pt x="110146" y="90498"/>
                  </a:cubicBezTo>
                  <a:lnTo>
                    <a:pt x="110146" y="86925"/>
                  </a:lnTo>
                  <a:lnTo>
                    <a:pt x="108252" y="85132"/>
                  </a:lnTo>
                  <a:lnTo>
                    <a:pt x="107469" y="83554"/>
                  </a:lnTo>
                  <a:cubicBezTo>
                    <a:pt x="107469" y="83554"/>
                    <a:pt x="107747" y="81975"/>
                    <a:pt x="108063" y="81773"/>
                  </a:cubicBezTo>
                  <a:cubicBezTo>
                    <a:pt x="108378" y="81559"/>
                    <a:pt x="110209" y="80927"/>
                    <a:pt x="110209" y="80927"/>
                  </a:cubicBezTo>
                  <a:lnTo>
                    <a:pt x="110752" y="82190"/>
                  </a:lnTo>
                  <a:lnTo>
                    <a:pt x="112646" y="80826"/>
                  </a:lnTo>
                  <a:lnTo>
                    <a:pt x="116434" y="78932"/>
                  </a:lnTo>
                  <a:lnTo>
                    <a:pt x="118177" y="75775"/>
                  </a:lnTo>
                  <a:lnTo>
                    <a:pt x="118960" y="73566"/>
                  </a:lnTo>
                  <a:lnTo>
                    <a:pt x="118960" y="69891"/>
                  </a:lnTo>
                  <a:lnTo>
                    <a:pt x="117520" y="66949"/>
                  </a:lnTo>
                  <a:lnTo>
                    <a:pt x="116093" y="65169"/>
                  </a:lnTo>
                  <a:lnTo>
                    <a:pt x="118278" y="63691"/>
                  </a:lnTo>
                  <a:lnTo>
                    <a:pt x="118947" y="63174"/>
                  </a:lnTo>
                  <a:lnTo>
                    <a:pt x="117280" y="62643"/>
                  </a:lnTo>
                  <a:lnTo>
                    <a:pt x="115816" y="63174"/>
                  </a:lnTo>
                  <a:lnTo>
                    <a:pt x="114868" y="62113"/>
                  </a:lnTo>
                  <a:lnTo>
                    <a:pt x="114237" y="61280"/>
                  </a:lnTo>
                  <a:lnTo>
                    <a:pt x="116030" y="60219"/>
                  </a:lnTo>
                  <a:lnTo>
                    <a:pt x="116876" y="58540"/>
                  </a:lnTo>
                  <a:lnTo>
                    <a:pt x="117924" y="59070"/>
                  </a:lnTo>
                  <a:lnTo>
                    <a:pt x="117394" y="60964"/>
                  </a:lnTo>
                  <a:lnTo>
                    <a:pt x="117394" y="60964"/>
                  </a:lnTo>
                  <a:lnTo>
                    <a:pt x="119086" y="60118"/>
                  </a:lnTo>
                  <a:lnTo>
                    <a:pt x="120235" y="61065"/>
                  </a:lnTo>
                  <a:lnTo>
                    <a:pt x="121182" y="62744"/>
                  </a:lnTo>
                  <a:lnTo>
                    <a:pt x="122129" y="63906"/>
                  </a:lnTo>
                  <a:lnTo>
                    <a:pt x="122129" y="65484"/>
                  </a:lnTo>
                  <a:lnTo>
                    <a:pt x="122975" y="66318"/>
                  </a:lnTo>
                  <a:lnTo>
                    <a:pt x="124806" y="64853"/>
                  </a:lnTo>
                  <a:lnTo>
                    <a:pt x="124263" y="62542"/>
                  </a:lnTo>
                  <a:lnTo>
                    <a:pt x="122621" y="60850"/>
                  </a:lnTo>
                  <a:lnTo>
                    <a:pt x="122116" y="59802"/>
                  </a:lnTo>
                  <a:lnTo>
                    <a:pt x="123594" y="58540"/>
                  </a:lnTo>
                  <a:lnTo>
                    <a:pt x="123707" y="55699"/>
                  </a:lnTo>
                  <a:lnTo>
                    <a:pt x="124970" y="54651"/>
                  </a:lnTo>
                  <a:lnTo>
                    <a:pt x="126233" y="55383"/>
                  </a:lnTo>
                  <a:lnTo>
                    <a:pt x="128127" y="52125"/>
                  </a:lnTo>
                  <a:lnTo>
                    <a:pt x="129705" y="47289"/>
                  </a:lnTo>
                  <a:lnTo>
                    <a:pt x="128544" y="44031"/>
                  </a:lnTo>
                  <a:lnTo>
                    <a:pt x="127811" y="41102"/>
                  </a:lnTo>
                  <a:lnTo>
                    <a:pt x="126132" y="39523"/>
                  </a:lnTo>
                  <a:lnTo>
                    <a:pt x="123922" y="38892"/>
                  </a:lnTo>
                  <a:lnTo>
                    <a:pt x="122558" y="38362"/>
                  </a:lnTo>
                  <a:lnTo>
                    <a:pt x="121498" y="37516"/>
                  </a:lnTo>
                  <a:lnTo>
                    <a:pt x="123606" y="33311"/>
                  </a:lnTo>
                  <a:lnTo>
                    <a:pt x="124440" y="30533"/>
                  </a:lnTo>
                  <a:lnTo>
                    <a:pt x="126650" y="29220"/>
                  </a:lnTo>
                  <a:lnTo>
                    <a:pt x="130021" y="29220"/>
                  </a:lnTo>
                  <a:lnTo>
                    <a:pt x="132332" y="28588"/>
                  </a:lnTo>
                  <a:lnTo>
                    <a:pt x="132231" y="28588"/>
                  </a:lnTo>
                  <a:lnTo>
                    <a:pt x="132231" y="23222"/>
                  </a:lnTo>
                  <a:lnTo>
                    <a:pt x="135072" y="21959"/>
                  </a:lnTo>
                  <a:lnTo>
                    <a:pt x="135804" y="23853"/>
                  </a:lnTo>
                  <a:lnTo>
                    <a:pt x="136650" y="21959"/>
                  </a:lnTo>
                  <a:lnTo>
                    <a:pt x="136650" y="20065"/>
                  </a:lnTo>
                  <a:lnTo>
                    <a:pt x="138115" y="20899"/>
                  </a:lnTo>
                  <a:lnTo>
                    <a:pt x="137433" y="24788"/>
                  </a:lnTo>
                  <a:lnTo>
                    <a:pt x="136006" y="30571"/>
                  </a:lnTo>
                  <a:lnTo>
                    <a:pt x="136006" y="33942"/>
                  </a:lnTo>
                  <a:lnTo>
                    <a:pt x="139428" y="38677"/>
                  </a:lnTo>
                  <a:lnTo>
                    <a:pt x="140426" y="42049"/>
                  </a:lnTo>
                  <a:lnTo>
                    <a:pt x="140426" y="43412"/>
                  </a:lnTo>
                  <a:lnTo>
                    <a:pt x="141688" y="42364"/>
                  </a:lnTo>
                  <a:lnTo>
                    <a:pt x="141688" y="38993"/>
                  </a:lnTo>
                  <a:lnTo>
                    <a:pt x="143166" y="35622"/>
                  </a:lnTo>
                  <a:lnTo>
                    <a:pt x="142370" y="32894"/>
                  </a:lnTo>
                  <a:lnTo>
                    <a:pt x="142244" y="31316"/>
                  </a:lnTo>
                  <a:lnTo>
                    <a:pt x="141966" y="29220"/>
                  </a:lnTo>
                  <a:lnTo>
                    <a:pt x="140085" y="27742"/>
                  </a:lnTo>
                  <a:lnTo>
                    <a:pt x="139782" y="24800"/>
                  </a:lnTo>
                  <a:lnTo>
                    <a:pt x="142522" y="23020"/>
                  </a:lnTo>
                  <a:lnTo>
                    <a:pt x="144832" y="23336"/>
                  </a:lnTo>
                  <a:lnTo>
                    <a:pt x="144832" y="20697"/>
                  </a:lnTo>
                  <a:lnTo>
                    <a:pt x="145881" y="18967"/>
                  </a:lnTo>
                  <a:lnTo>
                    <a:pt x="148090" y="17855"/>
                  </a:lnTo>
                  <a:lnTo>
                    <a:pt x="148936" y="17855"/>
                  </a:lnTo>
                  <a:lnTo>
                    <a:pt x="147573" y="14067"/>
                  </a:lnTo>
                  <a:lnTo>
                    <a:pt x="144315" y="12868"/>
                  </a:lnTo>
                  <a:lnTo>
                    <a:pt x="144832" y="10784"/>
                  </a:lnTo>
                  <a:lnTo>
                    <a:pt x="144517" y="8751"/>
                  </a:lnTo>
                  <a:lnTo>
                    <a:pt x="144315" y="7577"/>
                  </a:lnTo>
                  <a:lnTo>
                    <a:pt x="146310" y="8613"/>
                  </a:lnTo>
                  <a:lnTo>
                    <a:pt x="147674" y="7565"/>
                  </a:lnTo>
                  <a:lnTo>
                    <a:pt x="148936" y="8398"/>
                  </a:lnTo>
                  <a:lnTo>
                    <a:pt x="149669" y="6188"/>
                  </a:lnTo>
                  <a:lnTo>
                    <a:pt x="148406" y="4509"/>
                  </a:lnTo>
                  <a:lnTo>
                    <a:pt x="147775" y="2084"/>
                  </a:lnTo>
                  <a:lnTo>
                    <a:pt x="144201" y="1567"/>
                  </a:lnTo>
                  <a:lnTo>
                    <a:pt x="144201" y="3031"/>
                  </a:lnTo>
                  <a:lnTo>
                    <a:pt x="142623" y="2981"/>
                  </a:lnTo>
                  <a:lnTo>
                    <a:pt x="141890" y="2084"/>
                  </a:lnTo>
                  <a:lnTo>
                    <a:pt x="134440" y="2084"/>
                  </a:lnTo>
                  <a:lnTo>
                    <a:pt x="131069" y="2400"/>
                  </a:lnTo>
                  <a:lnTo>
                    <a:pt x="133493" y="4774"/>
                  </a:lnTo>
                  <a:lnTo>
                    <a:pt x="130867" y="4799"/>
                  </a:lnTo>
                  <a:lnTo>
                    <a:pt x="130337" y="3499"/>
                  </a:lnTo>
                  <a:lnTo>
                    <a:pt x="127294" y="4837"/>
                  </a:lnTo>
                  <a:lnTo>
                    <a:pt x="124654" y="6504"/>
                  </a:lnTo>
                  <a:lnTo>
                    <a:pt x="123076" y="6504"/>
                  </a:lnTo>
                  <a:lnTo>
                    <a:pt x="122028" y="4294"/>
                  </a:lnTo>
                  <a:lnTo>
                    <a:pt x="119503" y="3928"/>
                  </a:lnTo>
                  <a:lnTo>
                    <a:pt x="117407" y="5115"/>
                  </a:lnTo>
                  <a:lnTo>
                    <a:pt x="114149" y="4016"/>
                  </a:lnTo>
                  <a:lnTo>
                    <a:pt x="112040" y="3158"/>
                  </a:lnTo>
                  <a:lnTo>
                    <a:pt x="107835" y="3461"/>
                  </a:lnTo>
                  <a:lnTo>
                    <a:pt x="106055" y="4610"/>
                  </a:lnTo>
                  <a:lnTo>
                    <a:pt x="107204" y="7767"/>
                  </a:lnTo>
                  <a:lnTo>
                    <a:pt x="104792" y="7767"/>
                  </a:lnTo>
                  <a:lnTo>
                    <a:pt x="103529" y="7653"/>
                  </a:lnTo>
                  <a:lnTo>
                    <a:pt x="101951" y="8448"/>
                  </a:lnTo>
                  <a:lnTo>
                    <a:pt x="102898" y="10153"/>
                  </a:lnTo>
                  <a:lnTo>
                    <a:pt x="100587" y="9484"/>
                  </a:lnTo>
                  <a:lnTo>
                    <a:pt x="99741" y="6529"/>
                  </a:lnTo>
                  <a:lnTo>
                    <a:pt x="97115" y="4319"/>
                  </a:lnTo>
                  <a:lnTo>
                    <a:pt x="93327" y="4837"/>
                  </a:lnTo>
                  <a:lnTo>
                    <a:pt x="94173" y="7577"/>
                  </a:lnTo>
                  <a:lnTo>
                    <a:pt x="91016" y="7463"/>
                  </a:lnTo>
                  <a:lnTo>
                    <a:pt x="89968" y="6100"/>
                  </a:lnTo>
                  <a:lnTo>
                    <a:pt x="87758" y="7249"/>
                  </a:lnTo>
                  <a:lnTo>
                    <a:pt x="86066" y="7779"/>
                  </a:lnTo>
                  <a:lnTo>
                    <a:pt x="83541" y="10822"/>
                  </a:lnTo>
                  <a:lnTo>
                    <a:pt x="83023" y="8827"/>
                  </a:lnTo>
                  <a:lnTo>
                    <a:pt x="85233" y="5468"/>
                  </a:lnTo>
                  <a:lnTo>
                    <a:pt x="84601" y="2312"/>
                  </a:lnTo>
                  <a:lnTo>
                    <a:pt x="814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8187;p80">
              <a:extLst>
                <a:ext uri="{FF2B5EF4-FFF2-40B4-BE49-F238E27FC236}">
                  <a16:creationId xmlns:a16="http://schemas.microsoft.com/office/drawing/2014/main" id="{97CDF831-19D1-4730-82CD-03133A5975C6}"/>
                </a:ext>
              </a:extLst>
            </p:cNvPr>
            <p:cNvSpPr/>
            <p:nvPr/>
          </p:nvSpPr>
          <p:spPr>
            <a:xfrm>
              <a:off x="3167575" y="993250"/>
              <a:ext cx="3759100" cy="3349975"/>
            </a:xfrm>
            <a:custGeom>
              <a:avLst/>
              <a:gdLst/>
              <a:ahLst/>
              <a:cxnLst/>
              <a:rect l="l" t="t" r="r" b="b"/>
              <a:pathLst>
                <a:path w="150364" h="133999" extrusionOk="0">
                  <a:moveTo>
                    <a:pt x="81786" y="784"/>
                  </a:moveTo>
                  <a:lnTo>
                    <a:pt x="84653" y="2892"/>
                  </a:lnTo>
                  <a:lnTo>
                    <a:pt x="85234" y="5797"/>
                  </a:lnTo>
                  <a:lnTo>
                    <a:pt x="83024" y="9168"/>
                  </a:lnTo>
                  <a:lnTo>
                    <a:pt x="83731" y="11895"/>
                  </a:lnTo>
                  <a:lnTo>
                    <a:pt x="86597" y="8448"/>
                  </a:lnTo>
                  <a:lnTo>
                    <a:pt x="88239" y="7931"/>
                  </a:lnTo>
                  <a:lnTo>
                    <a:pt x="90209" y="6895"/>
                  </a:lnTo>
                  <a:lnTo>
                    <a:pt x="91193" y="8171"/>
                  </a:lnTo>
                  <a:lnTo>
                    <a:pt x="94931" y="8297"/>
                  </a:lnTo>
                  <a:lnTo>
                    <a:pt x="94931" y="8297"/>
                  </a:lnTo>
                  <a:lnTo>
                    <a:pt x="94072" y="5494"/>
                  </a:lnTo>
                  <a:lnTo>
                    <a:pt x="97355" y="5039"/>
                  </a:lnTo>
                  <a:lnTo>
                    <a:pt x="99805" y="7110"/>
                  </a:lnTo>
                  <a:lnTo>
                    <a:pt x="100664" y="10140"/>
                  </a:lnTo>
                  <a:lnTo>
                    <a:pt x="103871" y="11075"/>
                  </a:lnTo>
                  <a:lnTo>
                    <a:pt x="102722" y="8991"/>
                  </a:lnTo>
                  <a:lnTo>
                    <a:pt x="103922" y="8385"/>
                  </a:lnTo>
                  <a:lnTo>
                    <a:pt x="105121" y="8486"/>
                  </a:lnTo>
                  <a:lnTo>
                    <a:pt x="107987" y="8486"/>
                  </a:lnTo>
                  <a:lnTo>
                    <a:pt x="106763" y="5153"/>
                  </a:lnTo>
                  <a:lnTo>
                    <a:pt x="108265" y="4180"/>
                  </a:lnTo>
                  <a:lnTo>
                    <a:pt x="112319" y="3890"/>
                  </a:lnTo>
                  <a:lnTo>
                    <a:pt x="114377" y="4723"/>
                  </a:lnTo>
                  <a:lnTo>
                    <a:pt x="117761" y="5860"/>
                  </a:lnTo>
                  <a:lnTo>
                    <a:pt x="119895" y="4673"/>
                  </a:lnTo>
                  <a:lnTo>
                    <a:pt x="122142" y="5001"/>
                  </a:lnTo>
                  <a:lnTo>
                    <a:pt x="123216" y="7236"/>
                  </a:lnTo>
                  <a:lnTo>
                    <a:pt x="125084" y="7236"/>
                  </a:lnTo>
                  <a:lnTo>
                    <a:pt x="127749" y="5544"/>
                  </a:lnTo>
                  <a:lnTo>
                    <a:pt x="130489" y="4332"/>
                  </a:lnTo>
                  <a:lnTo>
                    <a:pt x="130981" y="5532"/>
                  </a:lnTo>
                  <a:lnTo>
                    <a:pt x="134580" y="5494"/>
                  </a:lnTo>
                  <a:lnTo>
                    <a:pt x="132105" y="3069"/>
                  </a:lnTo>
                  <a:lnTo>
                    <a:pt x="134769" y="2817"/>
                  </a:lnTo>
                  <a:lnTo>
                    <a:pt x="142080" y="2817"/>
                  </a:lnTo>
                  <a:lnTo>
                    <a:pt x="142813" y="3713"/>
                  </a:lnTo>
                  <a:lnTo>
                    <a:pt x="144858" y="3776"/>
                  </a:lnTo>
                  <a:lnTo>
                    <a:pt x="144858" y="2337"/>
                  </a:lnTo>
                  <a:lnTo>
                    <a:pt x="147864" y="2779"/>
                  </a:lnTo>
                  <a:lnTo>
                    <a:pt x="148432" y="4989"/>
                  </a:lnTo>
                  <a:lnTo>
                    <a:pt x="149657" y="6643"/>
                  </a:lnTo>
                  <a:lnTo>
                    <a:pt x="149101" y="8309"/>
                  </a:lnTo>
                  <a:lnTo>
                    <a:pt x="147990" y="7564"/>
                  </a:lnTo>
                  <a:lnTo>
                    <a:pt x="146601" y="8638"/>
                  </a:lnTo>
                  <a:lnTo>
                    <a:pt x="144214" y="7400"/>
                  </a:lnTo>
                  <a:lnTo>
                    <a:pt x="144846" y="11163"/>
                  </a:lnTo>
                  <a:lnTo>
                    <a:pt x="144278" y="13461"/>
                  </a:lnTo>
                  <a:lnTo>
                    <a:pt x="147662" y="14724"/>
                  </a:lnTo>
                  <a:lnTo>
                    <a:pt x="148823" y="17944"/>
                  </a:lnTo>
                  <a:lnTo>
                    <a:pt x="148356" y="17944"/>
                  </a:lnTo>
                  <a:lnTo>
                    <a:pt x="145995" y="19118"/>
                  </a:lnTo>
                  <a:lnTo>
                    <a:pt x="144846" y="21012"/>
                  </a:lnTo>
                  <a:lnTo>
                    <a:pt x="144846" y="23373"/>
                  </a:lnTo>
                  <a:lnTo>
                    <a:pt x="142775" y="23096"/>
                  </a:lnTo>
                  <a:lnTo>
                    <a:pt x="139770" y="25040"/>
                  </a:lnTo>
                  <a:lnTo>
                    <a:pt x="140111" y="28311"/>
                  </a:lnTo>
                  <a:lnTo>
                    <a:pt x="141992" y="29788"/>
                  </a:lnTo>
                  <a:lnTo>
                    <a:pt x="142257" y="31745"/>
                  </a:lnTo>
                  <a:lnTo>
                    <a:pt x="142396" y="33387"/>
                  </a:lnTo>
                  <a:lnTo>
                    <a:pt x="143154" y="36000"/>
                  </a:lnTo>
                  <a:lnTo>
                    <a:pt x="141727" y="39271"/>
                  </a:lnTo>
                  <a:lnTo>
                    <a:pt x="141702" y="42604"/>
                  </a:lnTo>
                  <a:lnTo>
                    <a:pt x="141070" y="43135"/>
                  </a:lnTo>
                  <a:lnTo>
                    <a:pt x="141070" y="42440"/>
                  </a:lnTo>
                  <a:lnTo>
                    <a:pt x="140060" y="38993"/>
                  </a:lnTo>
                  <a:lnTo>
                    <a:pt x="136651" y="34245"/>
                  </a:lnTo>
                  <a:lnTo>
                    <a:pt x="136651" y="31025"/>
                  </a:lnTo>
                  <a:lnTo>
                    <a:pt x="138078" y="25255"/>
                  </a:lnTo>
                  <a:lnTo>
                    <a:pt x="138797" y="21151"/>
                  </a:lnTo>
                  <a:lnTo>
                    <a:pt x="136663" y="19939"/>
                  </a:lnTo>
                  <a:lnTo>
                    <a:pt x="136663" y="22300"/>
                  </a:lnTo>
                  <a:lnTo>
                    <a:pt x="136158" y="23437"/>
                  </a:lnTo>
                  <a:lnTo>
                    <a:pt x="135578" y="21947"/>
                  </a:lnTo>
                  <a:lnTo>
                    <a:pt x="132244" y="23424"/>
                  </a:lnTo>
                  <a:lnTo>
                    <a:pt x="132244" y="28765"/>
                  </a:lnTo>
                  <a:lnTo>
                    <a:pt x="130312" y="29295"/>
                  </a:lnTo>
                  <a:lnTo>
                    <a:pt x="126890" y="29295"/>
                  </a:lnTo>
                  <a:lnTo>
                    <a:pt x="124504" y="30722"/>
                  </a:lnTo>
                  <a:lnTo>
                    <a:pt x="123645" y="33576"/>
                  </a:lnTo>
                  <a:lnTo>
                    <a:pt x="121435" y="38008"/>
                  </a:lnTo>
                  <a:lnTo>
                    <a:pt x="122685" y="39006"/>
                  </a:lnTo>
                  <a:lnTo>
                    <a:pt x="124163" y="39586"/>
                  </a:lnTo>
                  <a:lnTo>
                    <a:pt x="126297" y="40193"/>
                  </a:lnTo>
                  <a:lnTo>
                    <a:pt x="127862" y="41657"/>
                  </a:lnTo>
                  <a:lnTo>
                    <a:pt x="128582" y="44549"/>
                  </a:lnTo>
                  <a:lnTo>
                    <a:pt x="129706" y="47706"/>
                  </a:lnTo>
                  <a:lnTo>
                    <a:pt x="128178" y="52403"/>
                  </a:lnTo>
                  <a:lnTo>
                    <a:pt x="126461" y="55358"/>
                  </a:lnTo>
                  <a:lnTo>
                    <a:pt x="125274" y="54676"/>
                  </a:lnTo>
                  <a:lnTo>
                    <a:pt x="123733" y="55951"/>
                  </a:lnTo>
                  <a:lnTo>
                    <a:pt x="123620" y="58792"/>
                  </a:lnTo>
                  <a:lnTo>
                    <a:pt x="122067" y="60118"/>
                  </a:lnTo>
                  <a:lnTo>
                    <a:pt x="122673" y="61393"/>
                  </a:lnTo>
                  <a:lnTo>
                    <a:pt x="124314" y="63098"/>
                  </a:lnTo>
                  <a:lnTo>
                    <a:pt x="124807" y="65131"/>
                  </a:lnTo>
                  <a:lnTo>
                    <a:pt x="123342" y="66305"/>
                  </a:lnTo>
                  <a:lnTo>
                    <a:pt x="122786" y="65750"/>
                  </a:lnTo>
                  <a:lnTo>
                    <a:pt x="122786" y="64196"/>
                  </a:lnTo>
                  <a:lnTo>
                    <a:pt x="121801" y="62997"/>
                  </a:lnTo>
                  <a:lnTo>
                    <a:pt x="120854" y="61317"/>
                  </a:lnTo>
                  <a:lnTo>
                    <a:pt x="119465" y="60143"/>
                  </a:lnTo>
                  <a:lnTo>
                    <a:pt x="118241" y="60762"/>
                  </a:lnTo>
                  <a:lnTo>
                    <a:pt x="118241" y="60762"/>
                  </a:lnTo>
                  <a:lnTo>
                    <a:pt x="118645" y="59297"/>
                  </a:lnTo>
                  <a:lnTo>
                    <a:pt x="117079" y="58514"/>
                  </a:lnTo>
                  <a:lnTo>
                    <a:pt x="116132" y="60396"/>
                  </a:lnTo>
                  <a:lnTo>
                    <a:pt x="114112" y="61583"/>
                  </a:lnTo>
                  <a:lnTo>
                    <a:pt x="114970" y="62719"/>
                  </a:lnTo>
                  <a:lnTo>
                    <a:pt x="116056" y="63931"/>
                  </a:lnTo>
                  <a:lnTo>
                    <a:pt x="117622" y="63376"/>
                  </a:lnTo>
                  <a:lnTo>
                    <a:pt x="118607" y="63691"/>
                  </a:lnTo>
                  <a:lnTo>
                    <a:pt x="115968" y="65497"/>
                  </a:lnTo>
                  <a:lnTo>
                    <a:pt x="117597" y="67530"/>
                  </a:lnTo>
                  <a:lnTo>
                    <a:pt x="119011" y="70371"/>
                  </a:lnTo>
                  <a:lnTo>
                    <a:pt x="119011" y="73919"/>
                  </a:lnTo>
                  <a:lnTo>
                    <a:pt x="118266" y="76028"/>
                  </a:lnTo>
                  <a:lnTo>
                    <a:pt x="116574" y="79096"/>
                  </a:lnTo>
                  <a:lnTo>
                    <a:pt x="112824" y="80978"/>
                  </a:lnTo>
                  <a:lnTo>
                    <a:pt x="111245" y="82114"/>
                  </a:lnTo>
                  <a:lnTo>
                    <a:pt x="110740" y="80940"/>
                  </a:lnTo>
                  <a:lnTo>
                    <a:pt x="110462" y="81041"/>
                  </a:lnTo>
                  <a:cubicBezTo>
                    <a:pt x="110159" y="81142"/>
                    <a:pt x="108594" y="81697"/>
                    <a:pt x="108253" y="81912"/>
                  </a:cubicBezTo>
                  <a:cubicBezTo>
                    <a:pt x="107886" y="82165"/>
                    <a:pt x="107634" y="83276"/>
                    <a:pt x="107520" y="83907"/>
                  </a:cubicBezTo>
                  <a:lnTo>
                    <a:pt x="107495" y="84008"/>
                  </a:lnTo>
                  <a:lnTo>
                    <a:pt x="108341" y="85688"/>
                  </a:lnTo>
                  <a:lnTo>
                    <a:pt x="110197" y="87468"/>
                  </a:lnTo>
                  <a:lnTo>
                    <a:pt x="110197" y="90852"/>
                  </a:lnTo>
                  <a:cubicBezTo>
                    <a:pt x="110046" y="91092"/>
                    <a:pt x="109174" y="91824"/>
                    <a:pt x="108379" y="92430"/>
                  </a:cubicBezTo>
                  <a:lnTo>
                    <a:pt x="107760" y="92115"/>
                  </a:lnTo>
                  <a:lnTo>
                    <a:pt x="106093" y="90360"/>
                  </a:lnTo>
                  <a:lnTo>
                    <a:pt x="104161" y="88541"/>
                  </a:lnTo>
                  <a:lnTo>
                    <a:pt x="103164" y="89829"/>
                  </a:lnTo>
                  <a:lnTo>
                    <a:pt x="102823" y="92203"/>
                  </a:lnTo>
                  <a:lnTo>
                    <a:pt x="103492" y="93756"/>
                  </a:lnTo>
                  <a:lnTo>
                    <a:pt x="104679" y="95398"/>
                  </a:lnTo>
                  <a:lnTo>
                    <a:pt x="106321" y="96648"/>
                  </a:lnTo>
                  <a:lnTo>
                    <a:pt x="106611" y="98239"/>
                  </a:lnTo>
                  <a:lnTo>
                    <a:pt x="107028" y="99602"/>
                  </a:lnTo>
                  <a:lnTo>
                    <a:pt x="105689" y="99047"/>
                  </a:lnTo>
                  <a:lnTo>
                    <a:pt x="104313" y="97254"/>
                  </a:lnTo>
                  <a:lnTo>
                    <a:pt x="103290" y="95082"/>
                  </a:lnTo>
                  <a:lnTo>
                    <a:pt x="101371" y="94072"/>
                  </a:lnTo>
                  <a:lnTo>
                    <a:pt x="101371" y="90056"/>
                  </a:lnTo>
                  <a:lnTo>
                    <a:pt x="99351" y="85725"/>
                  </a:lnTo>
                  <a:lnTo>
                    <a:pt x="97583" y="86773"/>
                  </a:lnTo>
                  <a:lnTo>
                    <a:pt x="97583" y="83756"/>
                  </a:lnTo>
                  <a:lnTo>
                    <a:pt x="95739" y="82897"/>
                  </a:lnTo>
                  <a:lnTo>
                    <a:pt x="94944" y="79690"/>
                  </a:lnTo>
                  <a:lnTo>
                    <a:pt x="91774" y="80422"/>
                  </a:lnTo>
                  <a:lnTo>
                    <a:pt x="90423" y="82278"/>
                  </a:lnTo>
                  <a:lnTo>
                    <a:pt x="87431" y="84980"/>
                  </a:lnTo>
                  <a:lnTo>
                    <a:pt x="85372" y="86773"/>
                  </a:lnTo>
                  <a:lnTo>
                    <a:pt x="84324" y="88503"/>
                  </a:lnTo>
                  <a:lnTo>
                    <a:pt x="84324" y="91546"/>
                  </a:lnTo>
                  <a:lnTo>
                    <a:pt x="82961" y="93706"/>
                  </a:lnTo>
                  <a:lnTo>
                    <a:pt x="82620" y="92456"/>
                  </a:lnTo>
                  <a:lnTo>
                    <a:pt x="81142" y="89084"/>
                  </a:lnTo>
                  <a:lnTo>
                    <a:pt x="79791" y="86180"/>
                  </a:lnTo>
                  <a:lnTo>
                    <a:pt x="79160" y="83465"/>
                  </a:lnTo>
                  <a:lnTo>
                    <a:pt x="78377" y="80359"/>
                  </a:lnTo>
                  <a:lnTo>
                    <a:pt x="76837" y="82152"/>
                  </a:lnTo>
                  <a:lnTo>
                    <a:pt x="75890" y="82000"/>
                  </a:lnTo>
                  <a:lnTo>
                    <a:pt x="74602" y="79803"/>
                  </a:lnTo>
                  <a:lnTo>
                    <a:pt x="71773" y="77745"/>
                  </a:lnTo>
                  <a:lnTo>
                    <a:pt x="68326" y="78175"/>
                  </a:lnTo>
                  <a:lnTo>
                    <a:pt x="65687" y="77770"/>
                  </a:lnTo>
                  <a:lnTo>
                    <a:pt x="63957" y="76849"/>
                  </a:lnTo>
                  <a:lnTo>
                    <a:pt x="62113" y="76710"/>
                  </a:lnTo>
                  <a:lnTo>
                    <a:pt x="60118" y="75624"/>
                  </a:lnTo>
                  <a:lnTo>
                    <a:pt x="56999" y="73086"/>
                  </a:lnTo>
                  <a:lnTo>
                    <a:pt x="55737" y="75232"/>
                  </a:lnTo>
                  <a:lnTo>
                    <a:pt x="57782" y="76912"/>
                  </a:lnTo>
                  <a:lnTo>
                    <a:pt x="59108" y="79349"/>
                  </a:lnTo>
                  <a:lnTo>
                    <a:pt x="61419" y="79235"/>
                  </a:lnTo>
                  <a:lnTo>
                    <a:pt x="63717" y="78541"/>
                  </a:lnTo>
                  <a:lnTo>
                    <a:pt x="64954" y="79879"/>
                  </a:lnTo>
                  <a:lnTo>
                    <a:pt x="66394" y="81306"/>
                  </a:lnTo>
                  <a:lnTo>
                    <a:pt x="65636" y="83187"/>
                  </a:lnTo>
                  <a:lnTo>
                    <a:pt x="64538" y="85208"/>
                  </a:lnTo>
                  <a:lnTo>
                    <a:pt x="60775" y="87140"/>
                  </a:lnTo>
                  <a:lnTo>
                    <a:pt x="57025" y="87973"/>
                  </a:lnTo>
                  <a:lnTo>
                    <a:pt x="53805" y="89425"/>
                  </a:lnTo>
                  <a:lnTo>
                    <a:pt x="53388" y="88263"/>
                  </a:lnTo>
                  <a:lnTo>
                    <a:pt x="52100" y="85132"/>
                  </a:lnTo>
                  <a:lnTo>
                    <a:pt x="50105" y="83554"/>
                  </a:lnTo>
                  <a:lnTo>
                    <a:pt x="49297" y="81230"/>
                  </a:lnTo>
                  <a:lnTo>
                    <a:pt x="47782" y="78831"/>
                  </a:lnTo>
                  <a:lnTo>
                    <a:pt x="45117" y="75169"/>
                  </a:lnTo>
                  <a:lnTo>
                    <a:pt x="43387" y="75801"/>
                  </a:lnTo>
                  <a:lnTo>
                    <a:pt x="44284" y="77341"/>
                  </a:lnTo>
                  <a:lnTo>
                    <a:pt x="45332" y="80182"/>
                  </a:lnTo>
                  <a:lnTo>
                    <a:pt x="46203" y="81382"/>
                  </a:lnTo>
                  <a:lnTo>
                    <a:pt x="48325" y="86281"/>
                  </a:lnTo>
                  <a:lnTo>
                    <a:pt x="49726" y="87241"/>
                  </a:lnTo>
                  <a:lnTo>
                    <a:pt x="51772" y="89198"/>
                  </a:lnTo>
                  <a:lnTo>
                    <a:pt x="52264" y="90271"/>
                  </a:lnTo>
                  <a:lnTo>
                    <a:pt x="53009" y="92506"/>
                  </a:lnTo>
                  <a:lnTo>
                    <a:pt x="54550" y="91736"/>
                  </a:lnTo>
                  <a:lnTo>
                    <a:pt x="58287" y="91218"/>
                  </a:lnTo>
                  <a:lnTo>
                    <a:pt x="59525" y="90612"/>
                  </a:lnTo>
                  <a:lnTo>
                    <a:pt x="59904" y="91837"/>
                  </a:lnTo>
                  <a:cubicBezTo>
                    <a:pt x="59664" y="92443"/>
                    <a:pt x="59070" y="93946"/>
                    <a:pt x="59070" y="94362"/>
                  </a:cubicBezTo>
                  <a:cubicBezTo>
                    <a:pt x="59045" y="94615"/>
                    <a:pt x="58338" y="96016"/>
                    <a:pt x="57681" y="97191"/>
                  </a:cubicBezTo>
                  <a:lnTo>
                    <a:pt x="54487" y="99148"/>
                  </a:lnTo>
                  <a:lnTo>
                    <a:pt x="51784" y="102128"/>
                  </a:lnTo>
                  <a:lnTo>
                    <a:pt x="48855" y="104792"/>
                  </a:lnTo>
                  <a:lnTo>
                    <a:pt x="49474" y="106408"/>
                  </a:lnTo>
                  <a:lnTo>
                    <a:pt x="49411" y="108719"/>
                  </a:lnTo>
                  <a:lnTo>
                    <a:pt x="50257" y="110727"/>
                  </a:lnTo>
                  <a:lnTo>
                    <a:pt x="50257" y="113189"/>
                  </a:lnTo>
                  <a:lnTo>
                    <a:pt x="48767" y="115487"/>
                  </a:lnTo>
                  <a:lnTo>
                    <a:pt x="44587" y="118694"/>
                  </a:lnTo>
                  <a:lnTo>
                    <a:pt x="44587" y="120096"/>
                  </a:lnTo>
                  <a:lnTo>
                    <a:pt x="44297" y="123897"/>
                  </a:lnTo>
                  <a:lnTo>
                    <a:pt x="42845" y="123897"/>
                  </a:lnTo>
                  <a:lnTo>
                    <a:pt x="42175" y="126927"/>
                  </a:lnTo>
                  <a:lnTo>
                    <a:pt x="39713" y="129730"/>
                  </a:lnTo>
                  <a:lnTo>
                    <a:pt x="38084" y="131536"/>
                  </a:lnTo>
                  <a:lnTo>
                    <a:pt x="35647" y="133367"/>
                  </a:lnTo>
                  <a:lnTo>
                    <a:pt x="31404" y="133367"/>
                  </a:lnTo>
                  <a:lnTo>
                    <a:pt x="29776" y="130842"/>
                  </a:lnTo>
                  <a:lnTo>
                    <a:pt x="29371" y="128581"/>
                  </a:lnTo>
                  <a:lnTo>
                    <a:pt x="28210" y="126334"/>
                  </a:lnTo>
                  <a:lnTo>
                    <a:pt x="26278" y="123796"/>
                  </a:lnTo>
                  <a:lnTo>
                    <a:pt x="26278" y="120222"/>
                  </a:lnTo>
                  <a:lnTo>
                    <a:pt x="24384" y="117495"/>
                  </a:lnTo>
                  <a:lnTo>
                    <a:pt x="24384" y="115285"/>
                  </a:lnTo>
                  <a:lnTo>
                    <a:pt x="26278" y="112659"/>
                  </a:lnTo>
                  <a:lnTo>
                    <a:pt x="26278" y="109654"/>
                  </a:lnTo>
                  <a:lnTo>
                    <a:pt x="25672" y="106509"/>
                  </a:lnTo>
                  <a:lnTo>
                    <a:pt x="23563" y="103340"/>
                  </a:lnTo>
                  <a:lnTo>
                    <a:pt x="23992" y="99262"/>
                  </a:lnTo>
                  <a:lnTo>
                    <a:pt x="22679" y="97140"/>
                  </a:lnTo>
                  <a:lnTo>
                    <a:pt x="19838" y="97279"/>
                  </a:lnTo>
                  <a:lnTo>
                    <a:pt x="18916" y="95701"/>
                  </a:lnTo>
                  <a:lnTo>
                    <a:pt x="16353" y="95410"/>
                  </a:lnTo>
                  <a:lnTo>
                    <a:pt x="13600" y="96787"/>
                  </a:lnTo>
                  <a:lnTo>
                    <a:pt x="11113" y="96787"/>
                  </a:lnTo>
                  <a:lnTo>
                    <a:pt x="8486" y="97090"/>
                  </a:lnTo>
                  <a:lnTo>
                    <a:pt x="5570" y="95385"/>
                  </a:lnTo>
                  <a:lnTo>
                    <a:pt x="1453" y="91067"/>
                  </a:lnTo>
                  <a:lnTo>
                    <a:pt x="645" y="87746"/>
                  </a:lnTo>
                  <a:lnTo>
                    <a:pt x="1175" y="84905"/>
                  </a:lnTo>
                  <a:lnTo>
                    <a:pt x="658" y="82518"/>
                  </a:lnTo>
                  <a:lnTo>
                    <a:pt x="1642" y="80132"/>
                  </a:lnTo>
                  <a:lnTo>
                    <a:pt x="4029" y="76306"/>
                  </a:lnTo>
                  <a:lnTo>
                    <a:pt x="6681" y="74386"/>
                  </a:lnTo>
                  <a:lnTo>
                    <a:pt x="7325" y="72353"/>
                  </a:lnTo>
                  <a:lnTo>
                    <a:pt x="9055" y="70523"/>
                  </a:lnTo>
                  <a:lnTo>
                    <a:pt x="10683" y="68894"/>
                  </a:lnTo>
                  <a:lnTo>
                    <a:pt x="11870" y="69487"/>
                  </a:lnTo>
                  <a:lnTo>
                    <a:pt x="16328" y="67858"/>
                  </a:lnTo>
                  <a:lnTo>
                    <a:pt x="20457" y="67871"/>
                  </a:lnTo>
                  <a:lnTo>
                    <a:pt x="22490" y="67543"/>
                  </a:lnTo>
                  <a:lnTo>
                    <a:pt x="23639" y="67795"/>
                  </a:lnTo>
                  <a:lnTo>
                    <a:pt x="24005" y="70560"/>
                  </a:lnTo>
                  <a:lnTo>
                    <a:pt x="26619" y="71116"/>
                  </a:lnTo>
                  <a:lnTo>
                    <a:pt x="29334" y="73338"/>
                  </a:lnTo>
                  <a:lnTo>
                    <a:pt x="31152" y="71747"/>
                  </a:lnTo>
                  <a:lnTo>
                    <a:pt x="32894" y="71457"/>
                  </a:lnTo>
                  <a:lnTo>
                    <a:pt x="38349" y="73035"/>
                  </a:lnTo>
                  <a:lnTo>
                    <a:pt x="41784" y="72505"/>
                  </a:lnTo>
                  <a:lnTo>
                    <a:pt x="44739" y="71154"/>
                  </a:lnTo>
                  <a:lnTo>
                    <a:pt x="45648" y="67719"/>
                  </a:lnTo>
                  <a:lnTo>
                    <a:pt x="44461" y="65989"/>
                  </a:lnTo>
                  <a:lnTo>
                    <a:pt x="41910" y="67442"/>
                  </a:lnTo>
                  <a:lnTo>
                    <a:pt x="39347" y="66785"/>
                  </a:lnTo>
                  <a:lnTo>
                    <a:pt x="37819" y="65762"/>
                  </a:lnTo>
                  <a:lnTo>
                    <a:pt x="38715" y="63590"/>
                  </a:lnTo>
                  <a:lnTo>
                    <a:pt x="40067" y="62820"/>
                  </a:lnTo>
                  <a:lnTo>
                    <a:pt x="42466" y="62227"/>
                  </a:lnTo>
                  <a:lnTo>
                    <a:pt x="45610" y="63073"/>
                  </a:lnTo>
                  <a:lnTo>
                    <a:pt x="50244" y="62075"/>
                  </a:lnTo>
                  <a:lnTo>
                    <a:pt x="47946" y="60345"/>
                  </a:lnTo>
                  <a:lnTo>
                    <a:pt x="45458" y="57782"/>
                  </a:lnTo>
                  <a:lnTo>
                    <a:pt x="46304" y="55206"/>
                  </a:lnTo>
                  <a:lnTo>
                    <a:pt x="43501" y="56999"/>
                  </a:lnTo>
                  <a:lnTo>
                    <a:pt x="43602" y="58312"/>
                  </a:lnTo>
                  <a:lnTo>
                    <a:pt x="42289" y="58312"/>
                  </a:lnTo>
                  <a:lnTo>
                    <a:pt x="41632" y="55938"/>
                  </a:lnTo>
                  <a:lnTo>
                    <a:pt x="39511" y="56469"/>
                  </a:lnTo>
                  <a:lnTo>
                    <a:pt x="37832" y="60042"/>
                  </a:lnTo>
                  <a:lnTo>
                    <a:pt x="37933" y="62265"/>
                  </a:lnTo>
                  <a:lnTo>
                    <a:pt x="36632" y="62530"/>
                  </a:lnTo>
                  <a:lnTo>
                    <a:pt x="35167" y="62757"/>
                  </a:lnTo>
                  <a:lnTo>
                    <a:pt x="33639" y="64398"/>
                  </a:lnTo>
                  <a:lnTo>
                    <a:pt x="34776" y="65750"/>
                  </a:lnTo>
                  <a:lnTo>
                    <a:pt x="33829" y="66659"/>
                  </a:lnTo>
                  <a:lnTo>
                    <a:pt x="32427" y="65585"/>
                  </a:lnTo>
                  <a:lnTo>
                    <a:pt x="30988" y="61886"/>
                  </a:lnTo>
                  <a:lnTo>
                    <a:pt x="28033" y="58893"/>
                  </a:lnTo>
                  <a:lnTo>
                    <a:pt x="25242" y="56974"/>
                  </a:lnTo>
                  <a:lnTo>
                    <a:pt x="24636" y="59146"/>
                  </a:lnTo>
                  <a:lnTo>
                    <a:pt x="27136" y="61595"/>
                  </a:lnTo>
                  <a:lnTo>
                    <a:pt x="29712" y="63085"/>
                  </a:lnTo>
                  <a:lnTo>
                    <a:pt x="29574" y="63401"/>
                  </a:lnTo>
                  <a:lnTo>
                    <a:pt x="28172" y="62921"/>
                  </a:lnTo>
                  <a:lnTo>
                    <a:pt x="28172" y="64967"/>
                  </a:lnTo>
                  <a:lnTo>
                    <a:pt x="27541" y="65333"/>
                  </a:lnTo>
                  <a:lnTo>
                    <a:pt x="27541" y="64537"/>
                  </a:lnTo>
                  <a:lnTo>
                    <a:pt x="26720" y="63148"/>
                  </a:lnTo>
                  <a:lnTo>
                    <a:pt x="25255" y="61785"/>
                  </a:lnTo>
                  <a:lnTo>
                    <a:pt x="23273" y="59575"/>
                  </a:lnTo>
                  <a:lnTo>
                    <a:pt x="21467" y="59575"/>
                  </a:lnTo>
                  <a:lnTo>
                    <a:pt x="20141" y="60295"/>
                  </a:lnTo>
                  <a:lnTo>
                    <a:pt x="17515" y="59600"/>
                  </a:lnTo>
                  <a:lnTo>
                    <a:pt x="17174" y="61557"/>
                  </a:lnTo>
                  <a:lnTo>
                    <a:pt x="16277" y="61949"/>
                  </a:lnTo>
                  <a:lnTo>
                    <a:pt x="15179" y="63919"/>
                  </a:lnTo>
                  <a:lnTo>
                    <a:pt x="13386" y="66507"/>
                  </a:lnTo>
                  <a:lnTo>
                    <a:pt x="11391" y="66406"/>
                  </a:lnTo>
                  <a:lnTo>
                    <a:pt x="10065" y="67176"/>
                  </a:lnTo>
                  <a:lnTo>
                    <a:pt x="9143" y="66381"/>
                  </a:lnTo>
                  <a:lnTo>
                    <a:pt x="6719" y="65649"/>
                  </a:lnTo>
                  <a:lnTo>
                    <a:pt x="6719" y="60610"/>
                  </a:lnTo>
                  <a:lnTo>
                    <a:pt x="8827" y="59499"/>
                  </a:lnTo>
                  <a:lnTo>
                    <a:pt x="12413" y="59954"/>
                  </a:lnTo>
                  <a:lnTo>
                    <a:pt x="14156" y="58148"/>
                  </a:lnTo>
                  <a:lnTo>
                    <a:pt x="13070" y="55825"/>
                  </a:lnTo>
                  <a:lnTo>
                    <a:pt x="12110" y="55320"/>
                  </a:lnTo>
                  <a:lnTo>
                    <a:pt x="13045" y="55168"/>
                  </a:lnTo>
                  <a:lnTo>
                    <a:pt x="14749" y="55168"/>
                  </a:lnTo>
                  <a:lnTo>
                    <a:pt x="16694" y="53186"/>
                  </a:lnTo>
                  <a:lnTo>
                    <a:pt x="17616" y="49840"/>
                  </a:lnTo>
                  <a:lnTo>
                    <a:pt x="20381" y="48691"/>
                  </a:lnTo>
                  <a:lnTo>
                    <a:pt x="20608" y="45913"/>
                  </a:lnTo>
                  <a:lnTo>
                    <a:pt x="21568" y="44764"/>
                  </a:lnTo>
                  <a:lnTo>
                    <a:pt x="22250" y="45559"/>
                  </a:lnTo>
                  <a:lnTo>
                    <a:pt x="21442" y="48211"/>
                  </a:lnTo>
                  <a:lnTo>
                    <a:pt x="25924" y="48211"/>
                  </a:lnTo>
                  <a:lnTo>
                    <a:pt x="29788" y="47504"/>
                  </a:lnTo>
                  <a:lnTo>
                    <a:pt x="30558" y="44915"/>
                  </a:lnTo>
                  <a:lnTo>
                    <a:pt x="31733" y="43539"/>
                  </a:lnTo>
                  <a:lnTo>
                    <a:pt x="32023" y="41910"/>
                  </a:lnTo>
                  <a:lnTo>
                    <a:pt x="34687" y="41821"/>
                  </a:lnTo>
                  <a:lnTo>
                    <a:pt x="37390" y="40129"/>
                  </a:lnTo>
                  <a:lnTo>
                    <a:pt x="35369" y="38841"/>
                  </a:lnTo>
                  <a:lnTo>
                    <a:pt x="32768" y="39599"/>
                  </a:lnTo>
                  <a:lnTo>
                    <a:pt x="31253" y="39422"/>
                  </a:lnTo>
                  <a:lnTo>
                    <a:pt x="30205" y="36303"/>
                  </a:lnTo>
                  <a:lnTo>
                    <a:pt x="33147" y="32604"/>
                  </a:lnTo>
                  <a:lnTo>
                    <a:pt x="31202" y="31215"/>
                  </a:lnTo>
                  <a:lnTo>
                    <a:pt x="29586" y="32591"/>
                  </a:lnTo>
                  <a:lnTo>
                    <a:pt x="28955" y="34372"/>
                  </a:lnTo>
                  <a:lnTo>
                    <a:pt x="27136" y="35874"/>
                  </a:lnTo>
                  <a:lnTo>
                    <a:pt x="26897" y="38425"/>
                  </a:lnTo>
                  <a:lnTo>
                    <a:pt x="28462" y="40723"/>
                  </a:lnTo>
                  <a:cubicBezTo>
                    <a:pt x="28361" y="41241"/>
                    <a:pt x="28071" y="42667"/>
                    <a:pt x="28071" y="42933"/>
                  </a:cubicBezTo>
                  <a:cubicBezTo>
                    <a:pt x="28008" y="43147"/>
                    <a:pt x="27288" y="44233"/>
                    <a:pt x="26619" y="45155"/>
                  </a:cubicBezTo>
                  <a:lnTo>
                    <a:pt x="24131" y="44902"/>
                  </a:lnTo>
                  <a:lnTo>
                    <a:pt x="24308" y="43640"/>
                  </a:lnTo>
                  <a:lnTo>
                    <a:pt x="22553" y="40622"/>
                  </a:lnTo>
                  <a:lnTo>
                    <a:pt x="21076" y="42465"/>
                  </a:lnTo>
                  <a:lnTo>
                    <a:pt x="19687" y="42718"/>
                  </a:lnTo>
                  <a:lnTo>
                    <a:pt x="18740" y="39321"/>
                  </a:lnTo>
                  <a:lnTo>
                    <a:pt x="19510" y="37680"/>
                  </a:lnTo>
                  <a:lnTo>
                    <a:pt x="21985" y="35205"/>
                  </a:lnTo>
                  <a:lnTo>
                    <a:pt x="23386" y="32326"/>
                  </a:lnTo>
                  <a:lnTo>
                    <a:pt x="25874" y="28790"/>
                  </a:lnTo>
                  <a:lnTo>
                    <a:pt x="29712" y="24750"/>
                  </a:lnTo>
                  <a:lnTo>
                    <a:pt x="33021" y="23639"/>
                  </a:lnTo>
                  <a:lnTo>
                    <a:pt x="35294" y="24232"/>
                  </a:lnTo>
                  <a:lnTo>
                    <a:pt x="38008" y="25381"/>
                  </a:lnTo>
                  <a:lnTo>
                    <a:pt x="41481" y="27212"/>
                  </a:lnTo>
                  <a:lnTo>
                    <a:pt x="42188" y="29068"/>
                  </a:lnTo>
                  <a:lnTo>
                    <a:pt x="41039" y="29813"/>
                  </a:lnTo>
                  <a:lnTo>
                    <a:pt x="36556" y="28942"/>
                  </a:lnTo>
                  <a:lnTo>
                    <a:pt x="39284" y="30975"/>
                  </a:lnTo>
                  <a:lnTo>
                    <a:pt x="40976" y="34245"/>
                  </a:lnTo>
                  <a:lnTo>
                    <a:pt x="41910" y="32781"/>
                  </a:lnTo>
                  <a:lnTo>
                    <a:pt x="44436" y="32907"/>
                  </a:lnTo>
                  <a:lnTo>
                    <a:pt x="43135" y="30886"/>
                  </a:lnTo>
                  <a:lnTo>
                    <a:pt x="45181" y="29712"/>
                  </a:lnTo>
                  <a:lnTo>
                    <a:pt x="45471" y="27237"/>
                  </a:lnTo>
                  <a:lnTo>
                    <a:pt x="46191" y="27528"/>
                  </a:lnTo>
                  <a:lnTo>
                    <a:pt x="46809" y="30634"/>
                  </a:lnTo>
                  <a:lnTo>
                    <a:pt x="49082" y="27982"/>
                  </a:lnTo>
                  <a:lnTo>
                    <a:pt x="52971" y="25924"/>
                  </a:lnTo>
                  <a:lnTo>
                    <a:pt x="56330" y="25217"/>
                  </a:lnTo>
                  <a:lnTo>
                    <a:pt x="55648" y="23815"/>
                  </a:lnTo>
                  <a:lnTo>
                    <a:pt x="55863" y="23159"/>
                  </a:lnTo>
                  <a:lnTo>
                    <a:pt x="58224" y="23714"/>
                  </a:lnTo>
                  <a:lnTo>
                    <a:pt x="61596" y="25406"/>
                  </a:lnTo>
                  <a:lnTo>
                    <a:pt x="61596" y="23171"/>
                  </a:lnTo>
                  <a:lnTo>
                    <a:pt x="59449" y="21277"/>
                  </a:lnTo>
                  <a:lnTo>
                    <a:pt x="59500" y="18828"/>
                  </a:lnTo>
                  <a:lnTo>
                    <a:pt x="60245" y="15532"/>
                  </a:lnTo>
                  <a:lnTo>
                    <a:pt x="61457" y="15987"/>
                  </a:lnTo>
                  <a:lnTo>
                    <a:pt x="62252" y="17944"/>
                  </a:lnTo>
                  <a:lnTo>
                    <a:pt x="63300" y="20899"/>
                  </a:lnTo>
                  <a:lnTo>
                    <a:pt x="64614" y="24333"/>
                  </a:lnTo>
                  <a:lnTo>
                    <a:pt x="63464" y="26530"/>
                  </a:lnTo>
                  <a:lnTo>
                    <a:pt x="65813" y="27364"/>
                  </a:lnTo>
                  <a:lnTo>
                    <a:pt x="67114" y="25659"/>
                  </a:lnTo>
                  <a:lnTo>
                    <a:pt x="66470" y="24270"/>
                  </a:lnTo>
                  <a:cubicBezTo>
                    <a:pt x="67215" y="24106"/>
                    <a:pt x="67947" y="23879"/>
                    <a:pt x="68667" y="23601"/>
                  </a:cubicBezTo>
                  <a:lnTo>
                    <a:pt x="69134" y="23386"/>
                  </a:lnTo>
                  <a:lnTo>
                    <a:pt x="67530" y="22060"/>
                  </a:lnTo>
                  <a:lnTo>
                    <a:pt x="65952" y="21770"/>
                  </a:lnTo>
                  <a:lnTo>
                    <a:pt x="64715" y="17982"/>
                  </a:lnTo>
                  <a:lnTo>
                    <a:pt x="65864" y="17211"/>
                  </a:lnTo>
                  <a:lnTo>
                    <a:pt x="66407" y="15696"/>
                  </a:lnTo>
                  <a:lnTo>
                    <a:pt x="69071" y="17275"/>
                  </a:lnTo>
                  <a:lnTo>
                    <a:pt x="70750" y="16252"/>
                  </a:lnTo>
                  <a:lnTo>
                    <a:pt x="68313" y="14964"/>
                  </a:lnTo>
                  <a:lnTo>
                    <a:pt x="67152" y="13726"/>
                  </a:lnTo>
                  <a:lnTo>
                    <a:pt x="70321" y="11946"/>
                  </a:lnTo>
                  <a:lnTo>
                    <a:pt x="69033" y="10683"/>
                  </a:lnTo>
                  <a:lnTo>
                    <a:pt x="70460" y="7943"/>
                  </a:lnTo>
                  <a:lnTo>
                    <a:pt x="73743" y="5481"/>
                  </a:lnTo>
                  <a:lnTo>
                    <a:pt x="74501" y="2968"/>
                  </a:lnTo>
                  <a:lnTo>
                    <a:pt x="75624" y="1554"/>
                  </a:lnTo>
                  <a:lnTo>
                    <a:pt x="77468" y="1554"/>
                  </a:lnTo>
                  <a:lnTo>
                    <a:pt x="78554" y="4206"/>
                  </a:lnTo>
                  <a:lnTo>
                    <a:pt x="80019" y="2097"/>
                  </a:lnTo>
                  <a:lnTo>
                    <a:pt x="81786" y="784"/>
                  </a:lnTo>
                  <a:close/>
                  <a:moveTo>
                    <a:pt x="81786" y="1"/>
                  </a:moveTo>
                  <a:lnTo>
                    <a:pt x="79614" y="1605"/>
                  </a:lnTo>
                  <a:lnTo>
                    <a:pt x="78705" y="2880"/>
                  </a:lnTo>
                  <a:lnTo>
                    <a:pt x="77910" y="910"/>
                  </a:lnTo>
                  <a:lnTo>
                    <a:pt x="75334" y="910"/>
                  </a:lnTo>
                  <a:lnTo>
                    <a:pt x="73983" y="2615"/>
                  </a:lnTo>
                  <a:lnTo>
                    <a:pt x="73213" y="5090"/>
                  </a:lnTo>
                  <a:lnTo>
                    <a:pt x="70043" y="7476"/>
                  </a:lnTo>
                  <a:lnTo>
                    <a:pt x="68263" y="10784"/>
                  </a:lnTo>
                  <a:lnTo>
                    <a:pt x="69286" y="11794"/>
                  </a:lnTo>
                  <a:lnTo>
                    <a:pt x="66154" y="13562"/>
                  </a:lnTo>
                  <a:lnTo>
                    <a:pt x="67897" y="15431"/>
                  </a:lnTo>
                  <a:lnTo>
                    <a:pt x="69475" y="16277"/>
                  </a:lnTo>
                  <a:lnTo>
                    <a:pt x="69071" y="16517"/>
                  </a:lnTo>
                  <a:lnTo>
                    <a:pt x="66066" y="14737"/>
                  </a:lnTo>
                  <a:lnTo>
                    <a:pt x="65346" y="16795"/>
                  </a:lnTo>
                  <a:lnTo>
                    <a:pt x="63970" y="17704"/>
                  </a:lnTo>
                  <a:lnTo>
                    <a:pt x="65472" y="22313"/>
                  </a:lnTo>
                  <a:lnTo>
                    <a:pt x="67253" y="22654"/>
                  </a:lnTo>
                  <a:lnTo>
                    <a:pt x="67934" y="23209"/>
                  </a:lnTo>
                  <a:cubicBezTo>
                    <a:pt x="67290" y="23411"/>
                    <a:pt x="66634" y="23588"/>
                    <a:pt x="65965" y="23727"/>
                  </a:cubicBezTo>
                  <a:lnTo>
                    <a:pt x="65573" y="23803"/>
                  </a:lnTo>
                  <a:lnTo>
                    <a:pt x="66394" y="25571"/>
                  </a:lnTo>
                  <a:lnTo>
                    <a:pt x="65611" y="26606"/>
                  </a:lnTo>
                  <a:lnTo>
                    <a:pt x="64386" y="26177"/>
                  </a:lnTo>
                  <a:lnTo>
                    <a:pt x="65333" y="24371"/>
                  </a:lnTo>
                  <a:lnTo>
                    <a:pt x="63906" y="20671"/>
                  </a:lnTo>
                  <a:lnTo>
                    <a:pt x="62858" y="17717"/>
                  </a:lnTo>
                  <a:lnTo>
                    <a:pt x="61962" y="15482"/>
                  </a:lnTo>
                  <a:lnTo>
                    <a:pt x="59815" y="14686"/>
                  </a:lnTo>
                  <a:lnTo>
                    <a:pt x="58894" y="18714"/>
                  </a:lnTo>
                  <a:lnTo>
                    <a:pt x="58830" y="21555"/>
                  </a:lnTo>
                  <a:lnTo>
                    <a:pt x="60990" y="23449"/>
                  </a:lnTo>
                  <a:lnTo>
                    <a:pt x="60990" y="24371"/>
                  </a:lnTo>
                  <a:lnTo>
                    <a:pt x="58502" y="23121"/>
                  </a:lnTo>
                  <a:lnTo>
                    <a:pt x="55459" y="22401"/>
                  </a:lnTo>
                  <a:lnTo>
                    <a:pt x="54992" y="23853"/>
                  </a:lnTo>
                  <a:lnTo>
                    <a:pt x="55434" y="24762"/>
                  </a:lnTo>
                  <a:lnTo>
                    <a:pt x="52807" y="25305"/>
                  </a:lnTo>
                  <a:lnTo>
                    <a:pt x="48729" y="27439"/>
                  </a:lnTo>
                  <a:lnTo>
                    <a:pt x="47176" y="29232"/>
                  </a:lnTo>
                  <a:lnTo>
                    <a:pt x="46746" y="27073"/>
                  </a:lnTo>
                  <a:lnTo>
                    <a:pt x="44941" y="26316"/>
                  </a:lnTo>
                  <a:lnTo>
                    <a:pt x="44600" y="29321"/>
                  </a:lnTo>
                  <a:lnTo>
                    <a:pt x="42238" y="30672"/>
                  </a:lnTo>
                  <a:lnTo>
                    <a:pt x="43249" y="32212"/>
                  </a:lnTo>
                  <a:lnTo>
                    <a:pt x="41582" y="32137"/>
                  </a:lnTo>
                  <a:lnTo>
                    <a:pt x="41039" y="32983"/>
                  </a:lnTo>
                  <a:lnTo>
                    <a:pt x="39814" y="30634"/>
                  </a:lnTo>
                  <a:lnTo>
                    <a:pt x="39145" y="30078"/>
                  </a:lnTo>
                  <a:lnTo>
                    <a:pt x="41178" y="30482"/>
                  </a:lnTo>
                  <a:lnTo>
                    <a:pt x="42971" y="29321"/>
                  </a:lnTo>
                  <a:lnTo>
                    <a:pt x="41999" y="26770"/>
                  </a:lnTo>
                  <a:lnTo>
                    <a:pt x="38299" y="24813"/>
                  </a:lnTo>
                  <a:lnTo>
                    <a:pt x="35496" y="23639"/>
                  </a:lnTo>
                  <a:lnTo>
                    <a:pt x="32983" y="22982"/>
                  </a:lnTo>
                  <a:lnTo>
                    <a:pt x="29359" y="24194"/>
                  </a:lnTo>
                  <a:lnTo>
                    <a:pt x="25381" y="28386"/>
                  </a:lnTo>
                  <a:lnTo>
                    <a:pt x="22831" y="32010"/>
                  </a:lnTo>
                  <a:lnTo>
                    <a:pt x="21492" y="34801"/>
                  </a:lnTo>
                  <a:lnTo>
                    <a:pt x="19005" y="37276"/>
                  </a:lnTo>
                  <a:lnTo>
                    <a:pt x="18058" y="39258"/>
                  </a:lnTo>
                  <a:lnTo>
                    <a:pt x="19219" y="43438"/>
                  </a:lnTo>
                  <a:lnTo>
                    <a:pt x="21404" y="43046"/>
                  </a:lnTo>
                  <a:lnTo>
                    <a:pt x="22452" y="41733"/>
                  </a:lnTo>
                  <a:lnTo>
                    <a:pt x="23639" y="43766"/>
                  </a:lnTo>
                  <a:lnTo>
                    <a:pt x="23399" y="45458"/>
                  </a:lnTo>
                  <a:lnTo>
                    <a:pt x="26909" y="45824"/>
                  </a:lnTo>
                  <a:lnTo>
                    <a:pt x="27010" y="45673"/>
                  </a:lnTo>
                  <a:cubicBezTo>
                    <a:pt x="28702" y="43387"/>
                    <a:pt x="28702" y="43072"/>
                    <a:pt x="28702" y="42970"/>
                  </a:cubicBezTo>
                  <a:cubicBezTo>
                    <a:pt x="28702" y="42794"/>
                    <a:pt x="28904" y="41683"/>
                    <a:pt x="29106" y="40723"/>
                  </a:cubicBezTo>
                  <a:lnTo>
                    <a:pt x="29144" y="40597"/>
                  </a:lnTo>
                  <a:lnTo>
                    <a:pt x="27566" y="38261"/>
                  </a:lnTo>
                  <a:lnTo>
                    <a:pt x="27743" y="36190"/>
                  </a:lnTo>
                  <a:lnTo>
                    <a:pt x="29498" y="34750"/>
                  </a:lnTo>
                  <a:lnTo>
                    <a:pt x="30129" y="32957"/>
                  </a:lnTo>
                  <a:lnTo>
                    <a:pt x="31240" y="32010"/>
                  </a:lnTo>
                  <a:lnTo>
                    <a:pt x="32238" y="32730"/>
                  </a:lnTo>
                  <a:lnTo>
                    <a:pt x="29510" y="36177"/>
                  </a:lnTo>
                  <a:lnTo>
                    <a:pt x="30773" y="39991"/>
                  </a:lnTo>
                  <a:lnTo>
                    <a:pt x="32831" y="40243"/>
                  </a:lnTo>
                  <a:lnTo>
                    <a:pt x="35281" y="39523"/>
                  </a:lnTo>
                  <a:lnTo>
                    <a:pt x="36203" y="40129"/>
                  </a:lnTo>
                  <a:lnTo>
                    <a:pt x="34498" y="41190"/>
                  </a:lnTo>
                  <a:lnTo>
                    <a:pt x="31493" y="41291"/>
                  </a:lnTo>
                  <a:lnTo>
                    <a:pt x="31139" y="43248"/>
                  </a:lnTo>
                  <a:lnTo>
                    <a:pt x="30041" y="44549"/>
                  </a:lnTo>
                  <a:lnTo>
                    <a:pt x="29296" y="46948"/>
                  </a:lnTo>
                  <a:lnTo>
                    <a:pt x="25861" y="47592"/>
                  </a:lnTo>
                  <a:lnTo>
                    <a:pt x="22288" y="47592"/>
                  </a:lnTo>
                  <a:lnTo>
                    <a:pt x="22957" y="45420"/>
                  </a:lnTo>
                  <a:lnTo>
                    <a:pt x="21543" y="43804"/>
                  </a:lnTo>
                  <a:lnTo>
                    <a:pt x="19990" y="45660"/>
                  </a:lnTo>
                  <a:lnTo>
                    <a:pt x="19775" y="48261"/>
                  </a:lnTo>
                  <a:lnTo>
                    <a:pt x="17085" y="49385"/>
                  </a:lnTo>
                  <a:lnTo>
                    <a:pt x="16113" y="52857"/>
                  </a:lnTo>
                  <a:lnTo>
                    <a:pt x="14484" y="54524"/>
                  </a:lnTo>
                  <a:lnTo>
                    <a:pt x="12982" y="54524"/>
                  </a:lnTo>
                  <a:lnTo>
                    <a:pt x="10178" y="55004"/>
                  </a:lnTo>
                  <a:lnTo>
                    <a:pt x="12590" y="56279"/>
                  </a:lnTo>
                  <a:lnTo>
                    <a:pt x="13398" y="58022"/>
                  </a:lnTo>
                  <a:lnTo>
                    <a:pt x="12186" y="59285"/>
                  </a:lnTo>
                  <a:lnTo>
                    <a:pt x="8714" y="58855"/>
                  </a:lnTo>
                  <a:lnTo>
                    <a:pt x="6100" y="60232"/>
                  </a:lnTo>
                  <a:lnTo>
                    <a:pt x="6100" y="66116"/>
                  </a:lnTo>
                  <a:lnTo>
                    <a:pt x="8777" y="66899"/>
                  </a:lnTo>
                  <a:lnTo>
                    <a:pt x="10002" y="67947"/>
                  </a:lnTo>
                  <a:lnTo>
                    <a:pt x="11555" y="67038"/>
                  </a:lnTo>
                  <a:lnTo>
                    <a:pt x="13714" y="67151"/>
                  </a:lnTo>
                  <a:lnTo>
                    <a:pt x="15709" y="64247"/>
                  </a:lnTo>
                  <a:lnTo>
                    <a:pt x="16719" y="62441"/>
                  </a:lnTo>
                  <a:lnTo>
                    <a:pt x="17729" y="61999"/>
                  </a:lnTo>
                  <a:lnTo>
                    <a:pt x="18020" y="60383"/>
                  </a:lnTo>
                  <a:lnTo>
                    <a:pt x="20229" y="60964"/>
                  </a:lnTo>
                  <a:lnTo>
                    <a:pt x="21631" y="60194"/>
                  </a:lnTo>
                  <a:lnTo>
                    <a:pt x="22982" y="60194"/>
                  </a:lnTo>
                  <a:lnTo>
                    <a:pt x="24800" y="62227"/>
                  </a:lnTo>
                  <a:lnTo>
                    <a:pt x="26202" y="63502"/>
                  </a:lnTo>
                  <a:lnTo>
                    <a:pt x="26909" y="64702"/>
                  </a:lnTo>
                  <a:lnTo>
                    <a:pt x="26909" y="66444"/>
                  </a:lnTo>
                  <a:lnTo>
                    <a:pt x="28803" y="65333"/>
                  </a:lnTo>
                  <a:lnTo>
                    <a:pt x="28803" y="63805"/>
                  </a:lnTo>
                  <a:lnTo>
                    <a:pt x="29927" y="64171"/>
                  </a:lnTo>
                  <a:lnTo>
                    <a:pt x="30521" y="62807"/>
                  </a:lnTo>
                  <a:lnTo>
                    <a:pt x="27553" y="61115"/>
                  </a:lnTo>
                  <a:lnTo>
                    <a:pt x="25343" y="58956"/>
                  </a:lnTo>
                  <a:lnTo>
                    <a:pt x="25609" y="57997"/>
                  </a:lnTo>
                  <a:lnTo>
                    <a:pt x="27629" y="59386"/>
                  </a:lnTo>
                  <a:lnTo>
                    <a:pt x="30432" y="62176"/>
                  </a:lnTo>
                  <a:lnTo>
                    <a:pt x="31910" y="65977"/>
                  </a:lnTo>
                  <a:lnTo>
                    <a:pt x="33879" y="67492"/>
                  </a:lnTo>
                  <a:lnTo>
                    <a:pt x="35660" y="65800"/>
                  </a:lnTo>
                  <a:lnTo>
                    <a:pt x="34498" y="64424"/>
                  </a:lnTo>
                  <a:lnTo>
                    <a:pt x="35496" y="63338"/>
                  </a:lnTo>
                  <a:lnTo>
                    <a:pt x="36758" y="63148"/>
                  </a:lnTo>
                  <a:lnTo>
                    <a:pt x="38602" y="62782"/>
                  </a:lnTo>
                  <a:lnTo>
                    <a:pt x="38488" y="60168"/>
                  </a:lnTo>
                  <a:lnTo>
                    <a:pt x="39966" y="57012"/>
                  </a:lnTo>
                  <a:lnTo>
                    <a:pt x="41203" y="56696"/>
                  </a:lnTo>
                  <a:lnTo>
                    <a:pt x="41809" y="58944"/>
                  </a:lnTo>
                  <a:lnTo>
                    <a:pt x="44284" y="58944"/>
                  </a:lnTo>
                  <a:lnTo>
                    <a:pt x="44158" y="57315"/>
                  </a:lnTo>
                  <a:lnTo>
                    <a:pt x="45155" y="56683"/>
                  </a:lnTo>
                  <a:lnTo>
                    <a:pt x="44739" y="57946"/>
                  </a:lnTo>
                  <a:lnTo>
                    <a:pt x="47529" y="60812"/>
                  </a:lnTo>
                  <a:lnTo>
                    <a:pt x="48767" y="61747"/>
                  </a:lnTo>
                  <a:lnTo>
                    <a:pt x="45635" y="62416"/>
                  </a:lnTo>
                  <a:lnTo>
                    <a:pt x="42478" y="61570"/>
                  </a:lnTo>
                  <a:lnTo>
                    <a:pt x="39877" y="62214"/>
                  </a:lnTo>
                  <a:lnTo>
                    <a:pt x="38223" y="63136"/>
                  </a:lnTo>
                  <a:lnTo>
                    <a:pt x="37036" y="66002"/>
                  </a:lnTo>
                  <a:lnTo>
                    <a:pt x="39044" y="67341"/>
                  </a:lnTo>
                  <a:lnTo>
                    <a:pt x="41999" y="68111"/>
                  </a:lnTo>
                  <a:lnTo>
                    <a:pt x="44284" y="66823"/>
                  </a:lnTo>
                  <a:lnTo>
                    <a:pt x="44979" y="67833"/>
                  </a:lnTo>
                  <a:lnTo>
                    <a:pt x="44208" y="70712"/>
                  </a:lnTo>
                  <a:lnTo>
                    <a:pt x="41658" y="71886"/>
                  </a:lnTo>
                  <a:lnTo>
                    <a:pt x="38400" y="72391"/>
                  </a:lnTo>
                  <a:lnTo>
                    <a:pt x="32932" y="70813"/>
                  </a:lnTo>
                  <a:lnTo>
                    <a:pt x="30887" y="71154"/>
                  </a:lnTo>
                  <a:lnTo>
                    <a:pt x="29334" y="72518"/>
                  </a:lnTo>
                  <a:lnTo>
                    <a:pt x="26922" y="70535"/>
                  </a:lnTo>
                  <a:lnTo>
                    <a:pt x="24586" y="70030"/>
                  </a:lnTo>
                  <a:lnTo>
                    <a:pt x="24207" y="67277"/>
                  </a:lnTo>
                  <a:lnTo>
                    <a:pt x="22515" y="66899"/>
                  </a:lnTo>
                  <a:lnTo>
                    <a:pt x="20406" y="67252"/>
                  </a:lnTo>
                  <a:lnTo>
                    <a:pt x="16227" y="67227"/>
                  </a:lnTo>
                  <a:lnTo>
                    <a:pt x="11908" y="68805"/>
                  </a:lnTo>
                  <a:lnTo>
                    <a:pt x="10570" y="68136"/>
                  </a:lnTo>
                  <a:lnTo>
                    <a:pt x="8613" y="70081"/>
                  </a:lnTo>
                  <a:lnTo>
                    <a:pt x="6782" y="72025"/>
                  </a:lnTo>
                  <a:lnTo>
                    <a:pt x="6163" y="73995"/>
                  </a:lnTo>
                  <a:lnTo>
                    <a:pt x="3612" y="75826"/>
                  </a:lnTo>
                  <a:lnTo>
                    <a:pt x="1087" y="79854"/>
                  </a:lnTo>
                  <a:lnTo>
                    <a:pt x="1" y="82468"/>
                  </a:lnTo>
                  <a:lnTo>
                    <a:pt x="531" y="84917"/>
                  </a:lnTo>
                  <a:lnTo>
                    <a:pt x="14" y="87758"/>
                  </a:lnTo>
                  <a:lnTo>
                    <a:pt x="885" y="91382"/>
                  </a:lnTo>
                  <a:lnTo>
                    <a:pt x="5140" y="95852"/>
                  </a:lnTo>
                  <a:lnTo>
                    <a:pt x="8347" y="97746"/>
                  </a:lnTo>
                  <a:lnTo>
                    <a:pt x="11151" y="97418"/>
                  </a:lnTo>
                  <a:lnTo>
                    <a:pt x="13752" y="97418"/>
                  </a:lnTo>
                  <a:lnTo>
                    <a:pt x="16467" y="96054"/>
                  </a:lnTo>
                  <a:lnTo>
                    <a:pt x="18525" y="96294"/>
                  </a:lnTo>
                  <a:lnTo>
                    <a:pt x="19497" y="97923"/>
                  </a:lnTo>
                  <a:lnTo>
                    <a:pt x="22338" y="97784"/>
                  </a:lnTo>
                  <a:lnTo>
                    <a:pt x="23336" y="99400"/>
                  </a:lnTo>
                  <a:lnTo>
                    <a:pt x="22906" y="103492"/>
                  </a:lnTo>
                  <a:lnTo>
                    <a:pt x="25066" y="106686"/>
                  </a:lnTo>
                  <a:lnTo>
                    <a:pt x="25659" y="109717"/>
                  </a:lnTo>
                  <a:lnTo>
                    <a:pt x="25659" y="112457"/>
                  </a:lnTo>
                  <a:lnTo>
                    <a:pt x="23765" y="115083"/>
                  </a:lnTo>
                  <a:lnTo>
                    <a:pt x="23765" y="117697"/>
                  </a:lnTo>
                  <a:lnTo>
                    <a:pt x="25659" y="120437"/>
                  </a:lnTo>
                  <a:lnTo>
                    <a:pt x="25659" y="124010"/>
                  </a:lnTo>
                  <a:lnTo>
                    <a:pt x="27692" y="126675"/>
                  </a:lnTo>
                  <a:lnTo>
                    <a:pt x="28778" y="128733"/>
                  </a:lnTo>
                  <a:lnTo>
                    <a:pt x="29157" y="130993"/>
                  </a:lnTo>
                  <a:lnTo>
                    <a:pt x="31051" y="133998"/>
                  </a:lnTo>
                  <a:lnTo>
                    <a:pt x="35849" y="133998"/>
                  </a:lnTo>
                  <a:lnTo>
                    <a:pt x="38501" y="132003"/>
                  </a:lnTo>
                  <a:lnTo>
                    <a:pt x="40193" y="130160"/>
                  </a:lnTo>
                  <a:lnTo>
                    <a:pt x="42769" y="127243"/>
                  </a:lnTo>
                  <a:lnTo>
                    <a:pt x="43362" y="124541"/>
                  </a:lnTo>
                  <a:lnTo>
                    <a:pt x="44865" y="124541"/>
                  </a:lnTo>
                  <a:lnTo>
                    <a:pt x="45206" y="120121"/>
                  </a:lnTo>
                  <a:lnTo>
                    <a:pt x="45206" y="119010"/>
                  </a:lnTo>
                  <a:lnTo>
                    <a:pt x="49183" y="115954"/>
                  </a:lnTo>
                  <a:lnTo>
                    <a:pt x="50888" y="113379"/>
                  </a:lnTo>
                  <a:lnTo>
                    <a:pt x="50888" y="110651"/>
                  </a:lnTo>
                  <a:lnTo>
                    <a:pt x="50042" y="108606"/>
                  </a:lnTo>
                  <a:lnTo>
                    <a:pt x="50092" y="106295"/>
                  </a:lnTo>
                  <a:lnTo>
                    <a:pt x="49600" y="104969"/>
                  </a:lnTo>
                  <a:lnTo>
                    <a:pt x="52239" y="102570"/>
                  </a:lnTo>
                  <a:lnTo>
                    <a:pt x="54853" y="99653"/>
                  </a:lnTo>
                  <a:lnTo>
                    <a:pt x="58149" y="97645"/>
                  </a:lnTo>
                  <a:lnTo>
                    <a:pt x="58186" y="97570"/>
                  </a:lnTo>
                  <a:cubicBezTo>
                    <a:pt x="58641" y="96761"/>
                    <a:pt x="59702" y="94817"/>
                    <a:pt x="59702" y="94362"/>
                  </a:cubicBezTo>
                  <a:cubicBezTo>
                    <a:pt x="59702" y="94148"/>
                    <a:pt x="60131" y="92948"/>
                    <a:pt x="60522" y="91963"/>
                  </a:cubicBezTo>
                  <a:lnTo>
                    <a:pt x="60573" y="91862"/>
                  </a:lnTo>
                  <a:lnTo>
                    <a:pt x="59904" y="89716"/>
                  </a:lnTo>
                  <a:lnTo>
                    <a:pt x="58149" y="90587"/>
                  </a:lnTo>
                  <a:lnTo>
                    <a:pt x="54411" y="91117"/>
                  </a:lnTo>
                  <a:lnTo>
                    <a:pt x="53375" y="91610"/>
                  </a:lnTo>
                  <a:lnTo>
                    <a:pt x="52858" y="90031"/>
                  </a:lnTo>
                  <a:lnTo>
                    <a:pt x="52327" y="88870"/>
                  </a:lnTo>
                  <a:lnTo>
                    <a:pt x="50118" y="86748"/>
                  </a:lnTo>
                  <a:lnTo>
                    <a:pt x="48830" y="85852"/>
                  </a:lnTo>
                  <a:lnTo>
                    <a:pt x="46772" y="81104"/>
                  </a:lnTo>
                  <a:lnTo>
                    <a:pt x="45913" y="79917"/>
                  </a:lnTo>
                  <a:lnTo>
                    <a:pt x="44852" y="77076"/>
                  </a:lnTo>
                  <a:lnTo>
                    <a:pt x="44309" y="76142"/>
                  </a:lnTo>
                  <a:lnTo>
                    <a:pt x="44890" y="75927"/>
                  </a:lnTo>
                  <a:lnTo>
                    <a:pt x="47264" y="79185"/>
                  </a:lnTo>
                  <a:lnTo>
                    <a:pt x="48716" y="81470"/>
                  </a:lnTo>
                  <a:lnTo>
                    <a:pt x="49562" y="83945"/>
                  </a:lnTo>
                  <a:lnTo>
                    <a:pt x="51570" y="85523"/>
                  </a:lnTo>
                  <a:lnTo>
                    <a:pt x="52795" y="88478"/>
                  </a:lnTo>
                  <a:lnTo>
                    <a:pt x="53439" y="90271"/>
                  </a:lnTo>
                  <a:lnTo>
                    <a:pt x="57189" y="88579"/>
                  </a:lnTo>
                  <a:lnTo>
                    <a:pt x="60939" y="87746"/>
                  </a:lnTo>
                  <a:lnTo>
                    <a:pt x="65005" y="85675"/>
                  </a:lnTo>
                  <a:lnTo>
                    <a:pt x="66230" y="83453"/>
                  </a:lnTo>
                  <a:lnTo>
                    <a:pt x="67139" y="81154"/>
                  </a:lnTo>
                  <a:lnTo>
                    <a:pt x="65422" y="79437"/>
                  </a:lnTo>
                  <a:lnTo>
                    <a:pt x="63932" y="77821"/>
                  </a:lnTo>
                  <a:lnTo>
                    <a:pt x="61356" y="78616"/>
                  </a:lnTo>
                  <a:lnTo>
                    <a:pt x="59487" y="78705"/>
                  </a:lnTo>
                  <a:lnTo>
                    <a:pt x="58325" y="76571"/>
                  </a:lnTo>
                  <a:lnTo>
                    <a:pt x="56570" y="75094"/>
                  </a:lnTo>
                  <a:lnTo>
                    <a:pt x="57189" y="74045"/>
                  </a:lnTo>
                  <a:lnTo>
                    <a:pt x="59790" y="76154"/>
                  </a:lnTo>
                  <a:lnTo>
                    <a:pt x="61886" y="77303"/>
                  </a:lnTo>
                  <a:lnTo>
                    <a:pt x="63742" y="77442"/>
                  </a:lnTo>
                  <a:lnTo>
                    <a:pt x="65472" y="78364"/>
                  </a:lnTo>
                  <a:lnTo>
                    <a:pt x="68351" y="78818"/>
                  </a:lnTo>
                  <a:lnTo>
                    <a:pt x="71634" y="78414"/>
                  </a:lnTo>
                  <a:lnTo>
                    <a:pt x="74109" y="80195"/>
                  </a:lnTo>
                  <a:lnTo>
                    <a:pt x="75511" y="82569"/>
                  </a:lnTo>
                  <a:lnTo>
                    <a:pt x="77089" y="82834"/>
                  </a:lnTo>
                  <a:lnTo>
                    <a:pt x="78074" y="81697"/>
                  </a:lnTo>
                  <a:lnTo>
                    <a:pt x="78541" y="83617"/>
                  </a:lnTo>
                  <a:lnTo>
                    <a:pt x="79173" y="86357"/>
                  </a:lnTo>
                  <a:lnTo>
                    <a:pt x="80562" y="89349"/>
                  </a:lnTo>
                  <a:lnTo>
                    <a:pt x="82014" y="92670"/>
                  </a:lnTo>
                  <a:lnTo>
                    <a:pt x="82721" y="95246"/>
                  </a:lnTo>
                  <a:lnTo>
                    <a:pt x="84930" y="91723"/>
                  </a:lnTo>
                  <a:lnTo>
                    <a:pt x="84930" y="88668"/>
                  </a:lnTo>
                  <a:lnTo>
                    <a:pt x="85802" y="87215"/>
                  </a:lnTo>
                  <a:lnTo>
                    <a:pt x="87822" y="85460"/>
                  </a:lnTo>
                  <a:lnTo>
                    <a:pt x="90840" y="82720"/>
                  </a:lnTo>
                  <a:lnTo>
                    <a:pt x="92115" y="80990"/>
                  </a:lnTo>
                  <a:lnTo>
                    <a:pt x="94451" y="80447"/>
                  </a:lnTo>
                  <a:lnTo>
                    <a:pt x="95158" y="83339"/>
                  </a:lnTo>
                  <a:lnTo>
                    <a:pt x="96914" y="84160"/>
                  </a:lnTo>
                  <a:lnTo>
                    <a:pt x="96914" y="87885"/>
                  </a:lnTo>
                  <a:lnTo>
                    <a:pt x="99035" y="86622"/>
                  </a:lnTo>
                  <a:lnTo>
                    <a:pt x="100702" y="90132"/>
                  </a:lnTo>
                  <a:lnTo>
                    <a:pt x="100702" y="94451"/>
                  </a:lnTo>
                  <a:lnTo>
                    <a:pt x="102772" y="95549"/>
                  </a:lnTo>
                  <a:lnTo>
                    <a:pt x="103720" y="97557"/>
                  </a:lnTo>
                  <a:lnTo>
                    <a:pt x="105247" y="99565"/>
                  </a:lnTo>
                  <a:lnTo>
                    <a:pt x="107975" y="100701"/>
                  </a:lnTo>
                  <a:lnTo>
                    <a:pt x="107192" y="98100"/>
                  </a:lnTo>
                  <a:lnTo>
                    <a:pt x="106864" y="96294"/>
                  </a:lnTo>
                  <a:lnTo>
                    <a:pt x="105121" y="94994"/>
                  </a:lnTo>
                  <a:lnTo>
                    <a:pt x="104023" y="93478"/>
                  </a:lnTo>
                  <a:lnTo>
                    <a:pt x="103442" y="92127"/>
                  </a:lnTo>
                  <a:lnTo>
                    <a:pt x="103732" y="90082"/>
                  </a:lnTo>
                  <a:lnTo>
                    <a:pt x="104212" y="89476"/>
                  </a:lnTo>
                  <a:lnTo>
                    <a:pt x="105626" y="90801"/>
                  </a:lnTo>
                  <a:lnTo>
                    <a:pt x="107306" y="92595"/>
                  </a:lnTo>
                  <a:lnTo>
                    <a:pt x="108417" y="93163"/>
                  </a:lnTo>
                  <a:lnTo>
                    <a:pt x="108568" y="93049"/>
                  </a:lnTo>
                  <a:cubicBezTo>
                    <a:pt x="110803" y="91382"/>
                    <a:pt x="110803" y="91041"/>
                    <a:pt x="110803" y="90902"/>
                  </a:cubicBezTo>
                  <a:lnTo>
                    <a:pt x="110803" y="87203"/>
                  </a:lnTo>
                  <a:lnTo>
                    <a:pt x="108846" y="85359"/>
                  </a:lnTo>
                  <a:lnTo>
                    <a:pt x="108139" y="83932"/>
                  </a:lnTo>
                  <a:cubicBezTo>
                    <a:pt x="108265" y="83238"/>
                    <a:pt x="108480" y="82556"/>
                    <a:pt x="108581" y="82455"/>
                  </a:cubicBezTo>
                  <a:cubicBezTo>
                    <a:pt x="108758" y="82341"/>
                    <a:pt x="109654" y="82000"/>
                    <a:pt x="110374" y="81748"/>
                  </a:cubicBezTo>
                  <a:lnTo>
                    <a:pt x="110967" y="83099"/>
                  </a:lnTo>
                  <a:lnTo>
                    <a:pt x="113139" y="81521"/>
                  </a:lnTo>
                  <a:lnTo>
                    <a:pt x="117016" y="79589"/>
                  </a:lnTo>
                  <a:lnTo>
                    <a:pt x="118821" y="76293"/>
                  </a:lnTo>
                  <a:lnTo>
                    <a:pt x="119604" y="74083"/>
                  </a:lnTo>
                  <a:lnTo>
                    <a:pt x="119630" y="70232"/>
                  </a:lnTo>
                  <a:lnTo>
                    <a:pt x="118140" y="67227"/>
                  </a:lnTo>
                  <a:lnTo>
                    <a:pt x="116890" y="65649"/>
                  </a:lnTo>
                  <a:lnTo>
                    <a:pt x="118809" y="64348"/>
                  </a:lnTo>
                  <a:lnTo>
                    <a:pt x="119958" y="63451"/>
                  </a:lnTo>
                  <a:lnTo>
                    <a:pt x="117622" y="62719"/>
                  </a:lnTo>
                  <a:lnTo>
                    <a:pt x="116258" y="63212"/>
                  </a:lnTo>
                  <a:lnTo>
                    <a:pt x="115475" y="62340"/>
                  </a:lnTo>
                  <a:lnTo>
                    <a:pt x="115059" y="61772"/>
                  </a:lnTo>
                  <a:lnTo>
                    <a:pt x="116624" y="60863"/>
                  </a:lnTo>
                  <a:lnTo>
                    <a:pt x="117369" y="59373"/>
                  </a:lnTo>
                  <a:lnTo>
                    <a:pt x="117900" y="59638"/>
                  </a:lnTo>
                  <a:lnTo>
                    <a:pt x="117256" y="61974"/>
                  </a:lnTo>
                  <a:lnTo>
                    <a:pt x="119390" y="60901"/>
                  </a:lnTo>
                  <a:lnTo>
                    <a:pt x="120337" y="61684"/>
                  </a:lnTo>
                  <a:lnTo>
                    <a:pt x="121284" y="63350"/>
                  </a:lnTo>
                  <a:lnTo>
                    <a:pt x="122168" y="64424"/>
                  </a:lnTo>
                  <a:lnTo>
                    <a:pt x="122168" y="66015"/>
                  </a:lnTo>
                  <a:lnTo>
                    <a:pt x="123291" y="67151"/>
                  </a:lnTo>
                  <a:lnTo>
                    <a:pt x="125501" y="65383"/>
                  </a:lnTo>
                  <a:lnTo>
                    <a:pt x="124882" y="62782"/>
                  </a:lnTo>
                  <a:lnTo>
                    <a:pt x="123216" y="61078"/>
                  </a:lnTo>
                  <a:lnTo>
                    <a:pt x="122837" y="60295"/>
                  </a:lnTo>
                  <a:lnTo>
                    <a:pt x="124238" y="59095"/>
                  </a:lnTo>
                  <a:lnTo>
                    <a:pt x="124352" y="56254"/>
                  </a:lnTo>
                  <a:lnTo>
                    <a:pt x="125337" y="55433"/>
                  </a:lnTo>
                  <a:lnTo>
                    <a:pt x="126688" y="56229"/>
                  </a:lnTo>
                  <a:lnTo>
                    <a:pt x="128734" y="52693"/>
                  </a:lnTo>
                  <a:lnTo>
                    <a:pt x="130363" y="47693"/>
                  </a:lnTo>
                  <a:lnTo>
                    <a:pt x="129176" y="44359"/>
                  </a:lnTo>
                  <a:lnTo>
                    <a:pt x="128418" y="41329"/>
                  </a:lnTo>
                  <a:lnTo>
                    <a:pt x="126625" y="39650"/>
                  </a:lnTo>
                  <a:lnTo>
                    <a:pt x="124365" y="39006"/>
                  </a:lnTo>
                  <a:lnTo>
                    <a:pt x="123039" y="38501"/>
                  </a:lnTo>
                  <a:lnTo>
                    <a:pt x="122231" y="37844"/>
                  </a:lnTo>
                  <a:lnTo>
                    <a:pt x="124238" y="33816"/>
                  </a:lnTo>
                  <a:lnTo>
                    <a:pt x="125047" y="31152"/>
                  </a:lnTo>
                  <a:lnTo>
                    <a:pt x="127067" y="29939"/>
                  </a:lnTo>
                  <a:lnTo>
                    <a:pt x="130350" y="29939"/>
                  </a:lnTo>
                  <a:lnTo>
                    <a:pt x="135009" y="28677"/>
                  </a:lnTo>
                  <a:lnTo>
                    <a:pt x="132875" y="28677"/>
                  </a:lnTo>
                  <a:lnTo>
                    <a:pt x="132875" y="23841"/>
                  </a:lnTo>
                  <a:lnTo>
                    <a:pt x="135224" y="22793"/>
                  </a:lnTo>
                  <a:lnTo>
                    <a:pt x="136108" y="25091"/>
                  </a:lnTo>
                  <a:lnTo>
                    <a:pt x="137257" y="22490"/>
                  </a:lnTo>
                  <a:lnTo>
                    <a:pt x="137282" y="21025"/>
                  </a:lnTo>
                  <a:lnTo>
                    <a:pt x="138090" y="21479"/>
                  </a:lnTo>
                  <a:lnTo>
                    <a:pt x="137446" y="25129"/>
                  </a:lnTo>
                  <a:lnTo>
                    <a:pt x="136032" y="30912"/>
                  </a:lnTo>
                  <a:lnTo>
                    <a:pt x="136019" y="34447"/>
                  </a:lnTo>
                  <a:lnTo>
                    <a:pt x="139467" y="39220"/>
                  </a:lnTo>
                  <a:lnTo>
                    <a:pt x="140452" y="42491"/>
                  </a:lnTo>
                  <a:lnTo>
                    <a:pt x="140452" y="44486"/>
                  </a:lnTo>
                  <a:lnTo>
                    <a:pt x="142346" y="42907"/>
                  </a:lnTo>
                  <a:lnTo>
                    <a:pt x="142346" y="39460"/>
                  </a:lnTo>
                  <a:lnTo>
                    <a:pt x="143836" y="36051"/>
                  </a:lnTo>
                  <a:lnTo>
                    <a:pt x="143028" y="33273"/>
                  </a:lnTo>
                  <a:lnTo>
                    <a:pt x="142901" y="31682"/>
                  </a:lnTo>
                  <a:lnTo>
                    <a:pt x="142598" y="29447"/>
                  </a:lnTo>
                  <a:lnTo>
                    <a:pt x="140742" y="27982"/>
                  </a:lnTo>
                  <a:lnTo>
                    <a:pt x="140464" y="25356"/>
                  </a:lnTo>
                  <a:lnTo>
                    <a:pt x="142939" y="23740"/>
                  </a:lnTo>
                  <a:lnTo>
                    <a:pt x="145502" y="24093"/>
                  </a:lnTo>
                  <a:lnTo>
                    <a:pt x="145502" y="21189"/>
                  </a:lnTo>
                  <a:lnTo>
                    <a:pt x="146462" y="19611"/>
                  </a:lnTo>
                  <a:lnTo>
                    <a:pt x="148508" y="18588"/>
                  </a:lnTo>
                  <a:lnTo>
                    <a:pt x="149732" y="18588"/>
                  </a:lnTo>
                  <a:lnTo>
                    <a:pt x="148141" y="14231"/>
                  </a:lnTo>
                  <a:lnTo>
                    <a:pt x="145010" y="13070"/>
                  </a:lnTo>
                  <a:lnTo>
                    <a:pt x="145490" y="11214"/>
                  </a:lnTo>
                  <a:lnTo>
                    <a:pt x="145161" y="9105"/>
                  </a:lnTo>
                  <a:lnTo>
                    <a:pt x="145060" y="8562"/>
                  </a:lnTo>
                  <a:lnTo>
                    <a:pt x="146664" y="9395"/>
                  </a:lnTo>
                  <a:lnTo>
                    <a:pt x="148015" y="8360"/>
                  </a:lnTo>
                  <a:lnTo>
                    <a:pt x="149442" y="9307"/>
                  </a:lnTo>
                  <a:lnTo>
                    <a:pt x="150364" y="6542"/>
                  </a:lnTo>
                  <a:lnTo>
                    <a:pt x="149038" y="4774"/>
                  </a:lnTo>
                  <a:lnTo>
                    <a:pt x="148369" y="2223"/>
                  </a:lnTo>
                  <a:lnTo>
                    <a:pt x="144227" y="1605"/>
                  </a:lnTo>
                  <a:lnTo>
                    <a:pt x="144227" y="3120"/>
                  </a:lnTo>
                  <a:lnTo>
                    <a:pt x="143116" y="3082"/>
                  </a:lnTo>
                  <a:lnTo>
                    <a:pt x="142384" y="2185"/>
                  </a:lnTo>
                  <a:lnTo>
                    <a:pt x="134744" y="2185"/>
                  </a:lnTo>
                  <a:lnTo>
                    <a:pt x="130704" y="2564"/>
                  </a:lnTo>
                  <a:lnTo>
                    <a:pt x="133065" y="4875"/>
                  </a:lnTo>
                  <a:lnTo>
                    <a:pt x="131411" y="4888"/>
                  </a:lnTo>
                  <a:lnTo>
                    <a:pt x="130842" y="3486"/>
                  </a:lnTo>
                  <a:lnTo>
                    <a:pt x="127458" y="4989"/>
                  </a:lnTo>
                  <a:lnTo>
                    <a:pt x="124908" y="6605"/>
                  </a:lnTo>
                  <a:lnTo>
                    <a:pt x="123620" y="6605"/>
                  </a:lnTo>
                  <a:lnTo>
                    <a:pt x="122584" y="4420"/>
                  </a:lnTo>
                  <a:lnTo>
                    <a:pt x="119781" y="4016"/>
                  </a:lnTo>
                  <a:lnTo>
                    <a:pt x="117710" y="5178"/>
                  </a:lnTo>
                  <a:lnTo>
                    <a:pt x="114604" y="4143"/>
                  </a:lnTo>
                  <a:lnTo>
                    <a:pt x="112432" y="3259"/>
                  </a:lnTo>
                  <a:lnTo>
                    <a:pt x="108076" y="3574"/>
                  </a:lnTo>
                  <a:lnTo>
                    <a:pt x="106005" y="4900"/>
                  </a:lnTo>
                  <a:lnTo>
                    <a:pt x="107091" y="7842"/>
                  </a:lnTo>
                  <a:lnTo>
                    <a:pt x="105146" y="7842"/>
                  </a:lnTo>
                  <a:lnTo>
                    <a:pt x="103795" y="7729"/>
                  </a:lnTo>
                  <a:lnTo>
                    <a:pt x="101851" y="8714"/>
                  </a:lnTo>
                  <a:lnTo>
                    <a:pt x="102583" y="10039"/>
                  </a:lnTo>
                  <a:lnTo>
                    <a:pt x="102583" y="10039"/>
                  </a:lnTo>
                  <a:lnTo>
                    <a:pt x="101169" y="9623"/>
                  </a:lnTo>
                  <a:lnTo>
                    <a:pt x="100348" y="6744"/>
                  </a:lnTo>
                  <a:lnTo>
                    <a:pt x="97545" y="4370"/>
                  </a:lnTo>
                  <a:lnTo>
                    <a:pt x="93252" y="4963"/>
                  </a:lnTo>
                  <a:lnTo>
                    <a:pt x="94072" y="7628"/>
                  </a:lnTo>
                  <a:lnTo>
                    <a:pt x="91509" y="7539"/>
                  </a:lnTo>
                  <a:lnTo>
                    <a:pt x="90385" y="6074"/>
                  </a:lnTo>
                  <a:lnTo>
                    <a:pt x="87999" y="7337"/>
                  </a:lnTo>
                  <a:lnTo>
                    <a:pt x="86231" y="7893"/>
                  </a:lnTo>
                  <a:lnTo>
                    <a:pt x="84034" y="10544"/>
                  </a:lnTo>
                  <a:lnTo>
                    <a:pt x="83706" y="9282"/>
                  </a:lnTo>
                  <a:lnTo>
                    <a:pt x="85915" y="5923"/>
                  </a:lnTo>
                  <a:lnTo>
                    <a:pt x="85234" y="2526"/>
                  </a:lnTo>
                  <a:lnTo>
                    <a:pt x="817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8188;p80">
              <a:extLst>
                <a:ext uri="{FF2B5EF4-FFF2-40B4-BE49-F238E27FC236}">
                  <a16:creationId xmlns:a16="http://schemas.microsoft.com/office/drawing/2014/main" id="{8891536C-96EC-4ADA-B22C-89C88C19B42F}"/>
                </a:ext>
              </a:extLst>
            </p:cNvPr>
            <p:cNvSpPr/>
            <p:nvPr/>
          </p:nvSpPr>
          <p:spPr>
            <a:xfrm>
              <a:off x="4467225" y="3815075"/>
              <a:ext cx="177425" cy="289800"/>
            </a:xfrm>
            <a:custGeom>
              <a:avLst/>
              <a:gdLst/>
              <a:ahLst/>
              <a:cxnLst/>
              <a:rect l="l" t="t" r="r" b="b"/>
              <a:pathLst>
                <a:path w="7097" h="11592" extrusionOk="0">
                  <a:moveTo>
                    <a:pt x="5683" y="0"/>
                  </a:moveTo>
                  <a:lnTo>
                    <a:pt x="4572" y="1339"/>
                  </a:lnTo>
                  <a:lnTo>
                    <a:pt x="2602" y="2513"/>
                  </a:lnTo>
                  <a:lnTo>
                    <a:pt x="1023" y="3271"/>
                  </a:lnTo>
                  <a:lnTo>
                    <a:pt x="1415" y="5809"/>
                  </a:lnTo>
                  <a:lnTo>
                    <a:pt x="1023" y="7362"/>
                  </a:lnTo>
                  <a:lnTo>
                    <a:pt x="1" y="8524"/>
                  </a:lnTo>
                  <a:lnTo>
                    <a:pt x="556" y="10809"/>
                  </a:lnTo>
                  <a:lnTo>
                    <a:pt x="2134" y="11592"/>
                  </a:lnTo>
                  <a:lnTo>
                    <a:pt x="3864" y="9849"/>
                  </a:lnTo>
                  <a:lnTo>
                    <a:pt x="5203" y="6541"/>
                  </a:lnTo>
                  <a:lnTo>
                    <a:pt x="6226" y="3384"/>
                  </a:lnTo>
                  <a:lnTo>
                    <a:pt x="7097" y="1655"/>
                  </a:lnTo>
                  <a:lnTo>
                    <a:pt x="61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8189;p80">
              <a:extLst>
                <a:ext uri="{FF2B5EF4-FFF2-40B4-BE49-F238E27FC236}">
                  <a16:creationId xmlns:a16="http://schemas.microsoft.com/office/drawing/2014/main" id="{10F99474-B210-4A9F-89A5-D5DCADE8B3D1}"/>
                </a:ext>
              </a:extLst>
            </p:cNvPr>
            <p:cNvSpPr/>
            <p:nvPr/>
          </p:nvSpPr>
          <p:spPr>
            <a:xfrm>
              <a:off x="4458375" y="3806875"/>
              <a:ext cx="194800" cy="307475"/>
            </a:xfrm>
            <a:custGeom>
              <a:avLst/>
              <a:gdLst/>
              <a:ahLst/>
              <a:cxnLst/>
              <a:rect l="l" t="t" r="r" b="b"/>
              <a:pathLst>
                <a:path w="7792" h="12299" extrusionOk="0">
                  <a:moveTo>
                    <a:pt x="6327" y="644"/>
                  </a:moveTo>
                  <a:lnTo>
                    <a:pt x="7097" y="1995"/>
                  </a:lnTo>
                  <a:lnTo>
                    <a:pt x="6277" y="3611"/>
                  </a:lnTo>
                  <a:lnTo>
                    <a:pt x="5266" y="6756"/>
                  </a:lnTo>
                  <a:lnTo>
                    <a:pt x="3953" y="10001"/>
                  </a:lnTo>
                  <a:lnTo>
                    <a:pt x="2413" y="11529"/>
                  </a:lnTo>
                  <a:lnTo>
                    <a:pt x="1175" y="10910"/>
                  </a:lnTo>
                  <a:lnTo>
                    <a:pt x="695" y="8940"/>
                  </a:lnTo>
                  <a:lnTo>
                    <a:pt x="1668" y="7829"/>
                  </a:lnTo>
                  <a:lnTo>
                    <a:pt x="2097" y="6149"/>
                  </a:lnTo>
                  <a:lnTo>
                    <a:pt x="1731" y="3776"/>
                  </a:lnTo>
                  <a:lnTo>
                    <a:pt x="3120" y="3119"/>
                  </a:lnTo>
                  <a:lnTo>
                    <a:pt x="5090" y="1932"/>
                  </a:lnTo>
                  <a:lnTo>
                    <a:pt x="6176" y="644"/>
                  </a:lnTo>
                  <a:close/>
                  <a:moveTo>
                    <a:pt x="5873" y="0"/>
                  </a:moveTo>
                  <a:lnTo>
                    <a:pt x="4711" y="1427"/>
                  </a:lnTo>
                  <a:lnTo>
                    <a:pt x="2817" y="2563"/>
                  </a:lnTo>
                  <a:lnTo>
                    <a:pt x="1024" y="3409"/>
                  </a:lnTo>
                  <a:lnTo>
                    <a:pt x="1440" y="6124"/>
                  </a:lnTo>
                  <a:lnTo>
                    <a:pt x="1087" y="7538"/>
                  </a:lnTo>
                  <a:lnTo>
                    <a:pt x="1" y="8776"/>
                  </a:lnTo>
                  <a:lnTo>
                    <a:pt x="632" y="11352"/>
                  </a:lnTo>
                  <a:lnTo>
                    <a:pt x="2552" y="12299"/>
                  </a:lnTo>
                  <a:lnTo>
                    <a:pt x="4420" y="10405"/>
                  </a:lnTo>
                  <a:lnTo>
                    <a:pt x="5847" y="6958"/>
                  </a:lnTo>
                  <a:lnTo>
                    <a:pt x="6845" y="3851"/>
                  </a:lnTo>
                  <a:lnTo>
                    <a:pt x="7792" y="1970"/>
                  </a:lnTo>
                  <a:lnTo>
                    <a:pt x="66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190;p80">
              <a:extLst>
                <a:ext uri="{FF2B5EF4-FFF2-40B4-BE49-F238E27FC236}">
                  <a16:creationId xmlns:a16="http://schemas.microsoft.com/office/drawing/2014/main" id="{715C33B1-0D95-46A8-B0F2-81818303E481}"/>
                </a:ext>
              </a:extLst>
            </p:cNvPr>
            <p:cNvSpPr/>
            <p:nvPr/>
          </p:nvSpPr>
          <p:spPr>
            <a:xfrm>
              <a:off x="5304725" y="3312525"/>
              <a:ext cx="45475" cy="78625"/>
            </a:xfrm>
            <a:custGeom>
              <a:avLst/>
              <a:gdLst/>
              <a:ahLst/>
              <a:cxnLst/>
              <a:rect l="l" t="t" r="r" b="b"/>
              <a:pathLst>
                <a:path w="1819" h="3145" extrusionOk="0">
                  <a:moveTo>
                    <a:pt x="480" y="0"/>
                  </a:moveTo>
                  <a:lnTo>
                    <a:pt x="0" y="1654"/>
                  </a:lnTo>
                  <a:lnTo>
                    <a:pt x="480" y="3144"/>
                  </a:lnTo>
                  <a:lnTo>
                    <a:pt x="1503" y="2753"/>
                  </a:lnTo>
                  <a:lnTo>
                    <a:pt x="1818" y="1566"/>
                  </a:lnTo>
                  <a:lnTo>
                    <a:pt x="4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8191;p80">
              <a:extLst>
                <a:ext uri="{FF2B5EF4-FFF2-40B4-BE49-F238E27FC236}">
                  <a16:creationId xmlns:a16="http://schemas.microsoft.com/office/drawing/2014/main" id="{1A8C0974-AE02-4534-96D3-59FEB6FE9DCA}"/>
                </a:ext>
              </a:extLst>
            </p:cNvPr>
            <p:cNvSpPr/>
            <p:nvPr/>
          </p:nvSpPr>
          <p:spPr>
            <a:xfrm>
              <a:off x="5296500" y="3296100"/>
              <a:ext cx="62525" cy="105475"/>
            </a:xfrm>
            <a:custGeom>
              <a:avLst/>
              <a:gdLst/>
              <a:ahLst/>
              <a:cxnLst/>
              <a:rect l="l" t="t" r="r" b="b"/>
              <a:pathLst>
                <a:path w="2501" h="4219" extrusionOk="0">
                  <a:moveTo>
                    <a:pt x="948" y="1301"/>
                  </a:moveTo>
                  <a:lnTo>
                    <a:pt x="1806" y="2311"/>
                  </a:lnTo>
                  <a:lnTo>
                    <a:pt x="1567" y="3170"/>
                  </a:lnTo>
                  <a:lnTo>
                    <a:pt x="1011" y="3397"/>
                  </a:lnTo>
                  <a:lnTo>
                    <a:pt x="657" y="2299"/>
                  </a:lnTo>
                  <a:lnTo>
                    <a:pt x="948" y="1301"/>
                  </a:lnTo>
                  <a:close/>
                  <a:moveTo>
                    <a:pt x="670" y="1"/>
                  </a:moveTo>
                  <a:lnTo>
                    <a:pt x="1" y="2311"/>
                  </a:lnTo>
                  <a:lnTo>
                    <a:pt x="607" y="4218"/>
                  </a:lnTo>
                  <a:lnTo>
                    <a:pt x="2097" y="3650"/>
                  </a:lnTo>
                  <a:lnTo>
                    <a:pt x="2501" y="2147"/>
                  </a:lnTo>
                  <a:lnTo>
                    <a:pt x="6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8192;p80">
              <a:extLst>
                <a:ext uri="{FF2B5EF4-FFF2-40B4-BE49-F238E27FC236}">
                  <a16:creationId xmlns:a16="http://schemas.microsoft.com/office/drawing/2014/main" id="{F1212F16-5AFE-46F9-8DFB-BB9A754FC710}"/>
                </a:ext>
              </a:extLst>
            </p:cNvPr>
            <p:cNvSpPr/>
            <p:nvPr/>
          </p:nvSpPr>
          <p:spPr>
            <a:xfrm>
              <a:off x="5643750" y="3420800"/>
              <a:ext cx="232675" cy="252250"/>
            </a:xfrm>
            <a:custGeom>
              <a:avLst/>
              <a:gdLst/>
              <a:ahLst/>
              <a:cxnLst/>
              <a:rect l="l" t="t" r="r" b="b"/>
              <a:pathLst>
                <a:path w="9307" h="10090" extrusionOk="0">
                  <a:moveTo>
                    <a:pt x="1" y="0"/>
                  </a:moveTo>
                  <a:lnTo>
                    <a:pt x="948" y="1301"/>
                  </a:lnTo>
                  <a:lnTo>
                    <a:pt x="2337" y="1553"/>
                  </a:lnTo>
                  <a:cubicBezTo>
                    <a:pt x="2337" y="1553"/>
                    <a:pt x="3536" y="3852"/>
                    <a:pt x="3688" y="4091"/>
                  </a:cubicBezTo>
                  <a:cubicBezTo>
                    <a:pt x="3852" y="4331"/>
                    <a:pt x="5897" y="8233"/>
                    <a:pt x="5897" y="8233"/>
                  </a:cubicBezTo>
                  <a:lnTo>
                    <a:pt x="7804" y="10089"/>
                  </a:lnTo>
                  <a:lnTo>
                    <a:pt x="8587" y="10089"/>
                  </a:lnTo>
                  <a:lnTo>
                    <a:pt x="9307" y="8119"/>
                  </a:lnTo>
                  <a:lnTo>
                    <a:pt x="7880" y="5039"/>
                  </a:lnTo>
                  <a:lnTo>
                    <a:pt x="4647" y="1882"/>
                  </a:lnTo>
                  <a:lnTo>
                    <a:pt x="3473" y="1061"/>
                  </a:lnTo>
                  <a:lnTo>
                    <a:pt x="19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8193;p80">
              <a:extLst>
                <a:ext uri="{FF2B5EF4-FFF2-40B4-BE49-F238E27FC236}">
                  <a16:creationId xmlns:a16="http://schemas.microsoft.com/office/drawing/2014/main" id="{E50D4464-7C02-4712-805F-3B04DDE3F016}"/>
                </a:ext>
              </a:extLst>
            </p:cNvPr>
            <p:cNvSpPr/>
            <p:nvPr/>
          </p:nvSpPr>
          <p:spPr>
            <a:xfrm>
              <a:off x="5628275" y="3412900"/>
              <a:ext cx="256350" cy="268025"/>
            </a:xfrm>
            <a:custGeom>
              <a:avLst/>
              <a:gdLst/>
              <a:ahLst/>
              <a:cxnLst/>
              <a:rect l="l" t="t" r="r" b="b"/>
              <a:pathLst>
                <a:path w="10254" h="10721" extrusionOk="0">
                  <a:moveTo>
                    <a:pt x="2488" y="632"/>
                  </a:moveTo>
                  <a:lnTo>
                    <a:pt x="5052" y="2438"/>
                  </a:lnTo>
                  <a:lnTo>
                    <a:pt x="8246" y="5544"/>
                  </a:lnTo>
                  <a:lnTo>
                    <a:pt x="9585" y="8448"/>
                  </a:lnTo>
                  <a:lnTo>
                    <a:pt x="9004" y="10090"/>
                  </a:lnTo>
                  <a:lnTo>
                    <a:pt x="8562" y="10090"/>
                  </a:lnTo>
                  <a:lnTo>
                    <a:pt x="6782" y="8360"/>
                  </a:lnTo>
                  <a:cubicBezTo>
                    <a:pt x="6478" y="7792"/>
                    <a:pt x="4723" y="4471"/>
                    <a:pt x="4572" y="4231"/>
                  </a:cubicBezTo>
                  <a:cubicBezTo>
                    <a:pt x="4458" y="4067"/>
                    <a:pt x="3688" y="2614"/>
                    <a:pt x="3233" y="1731"/>
                  </a:cubicBezTo>
                  <a:lnTo>
                    <a:pt x="3158" y="1592"/>
                  </a:lnTo>
                  <a:lnTo>
                    <a:pt x="1743" y="1327"/>
                  </a:lnTo>
                  <a:lnTo>
                    <a:pt x="1238" y="632"/>
                  </a:lnTo>
                  <a:close/>
                  <a:moveTo>
                    <a:pt x="1" y="1"/>
                  </a:moveTo>
                  <a:lnTo>
                    <a:pt x="1390" y="1907"/>
                  </a:lnTo>
                  <a:lnTo>
                    <a:pt x="2741" y="2160"/>
                  </a:lnTo>
                  <a:cubicBezTo>
                    <a:pt x="3019" y="2690"/>
                    <a:pt x="3903" y="4370"/>
                    <a:pt x="4041" y="4584"/>
                  </a:cubicBezTo>
                  <a:cubicBezTo>
                    <a:pt x="4155" y="4748"/>
                    <a:pt x="5430" y="7135"/>
                    <a:pt x="6251" y="8701"/>
                  </a:cubicBezTo>
                  <a:lnTo>
                    <a:pt x="8297" y="10721"/>
                  </a:lnTo>
                  <a:lnTo>
                    <a:pt x="9433" y="10721"/>
                  </a:lnTo>
                  <a:lnTo>
                    <a:pt x="10254" y="8423"/>
                  </a:lnTo>
                  <a:lnTo>
                    <a:pt x="8789" y="5228"/>
                  </a:lnTo>
                  <a:lnTo>
                    <a:pt x="5443" y="1945"/>
                  </a:lnTo>
                  <a:lnTo>
                    <a:pt x="26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8194;p80">
              <a:extLst>
                <a:ext uri="{FF2B5EF4-FFF2-40B4-BE49-F238E27FC236}">
                  <a16:creationId xmlns:a16="http://schemas.microsoft.com/office/drawing/2014/main" id="{1DEFB066-E637-4F45-88BA-F71D0833BDCB}"/>
                </a:ext>
              </a:extLst>
            </p:cNvPr>
            <p:cNvSpPr/>
            <p:nvPr/>
          </p:nvSpPr>
          <p:spPr>
            <a:xfrm>
              <a:off x="5873550" y="3662925"/>
              <a:ext cx="284775" cy="73250"/>
            </a:xfrm>
            <a:custGeom>
              <a:avLst/>
              <a:gdLst/>
              <a:ahLst/>
              <a:cxnLst/>
              <a:rect l="l" t="t" r="r" b="b"/>
              <a:pathLst>
                <a:path w="11391" h="2930" extrusionOk="0">
                  <a:moveTo>
                    <a:pt x="1150" y="0"/>
                  </a:moveTo>
                  <a:lnTo>
                    <a:pt x="1" y="998"/>
                  </a:lnTo>
                  <a:lnTo>
                    <a:pt x="2324" y="2058"/>
                  </a:lnTo>
                  <a:lnTo>
                    <a:pt x="5696" y="2930"/>
                  </a:lnTo>
                  <a:lnTo>
                    <a:pt x="11391" y="2930"/>
                  </a:lnTo>
                  <a:lnTo>
                    <a:pt x="8082" y="1667"/>
                  </a:lnTo>
                  <a:lnTo>
                    <a:pt x="5708" y="1667"/>
                  </a:lnTo>
                  <a:lnTo>
                    <a:pt x="11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8195;p80">
              <a:extLst>
                <a:ext uri="{FF2B5EF4-FFF2-40B4-BE49-F238E27FC236}">
                  <a16:creationId xmlns:a16="http://schemas.microsoft.com/office/drawing/2014/main" id="{FAB7C8C7-0DD4-42B7-998F-9D01006F41C0}"/>
                </a:ext>
              </a:extLst>
            </p:cNvPr>
            <p:cNvSpPr/>
            <p:nvPr/>
          </p:nvSpPr>
          <p:spPr>
            <a:xfrm>
              <a:off x="5859050" y="3654075"/>
              <a:ext cx="342200" cy="90000"/>
            </a:xfrm>
            <a:custGeom>
              <a:avLst/>
              <a:gdLst/>
              <a:ahLst/>
              <a:cxnLst/>
              <a:rect l="l" t="t" r="r" b="b"/>
              <a:pathLst>
                <a:path w="13688" h="3600" extrusionOk="0">
                  <a:moveTo>
                    <a:pt x="1806" y="720"/>
                  </a:moveTo>
                  <a:lnTo>
                    <a:pt x="6187" y="2311"/>
                  </a:lnTo>
                  <a:lnTo>
                    <a:pt x="8599" y="2337"/>
                  </a:lnTo>
                  <a:lnTo>
                    <a:pt x="10266" y="2968"/>
                  </a:lnTo>
                  <a:lnTo>
                    <a:pt x="6314" y="2968"/>
                  </a:lnTo>
                  <a:lnTo>
                    <a:pt x="3043" y="2122"/>
                  </a:lnTo>
                  <a:lnTo>
                    <a:pt x="1174" y="1263"/>
                  </a:lnTo>
                  <a:lnTo>
                    <a:pt x="1806" y="720"/>
                  </a:lnTo>
                  <a:close/>
                  <a:moveTo>
                    <a:pt x="1667" y="1"/>
                  </a:moveTo>
                  <a:lnTo>
                    <a:pt x="0" y="1428"/>
                  </a:lnTo>
                  <a:lnTo>
                    <a:pt x="2829" y="2715"/>
                  </a:lnTo>
                  <a:lnTo>
                    <a:pt x="6200" y="3587"/>
                  </a:lnTo>
                  <a:lnTo>
                    <a:pt x="13688" y="3599"/>
                  </a:lnTo>
                  <a:lnTo>
                    <a:pt x="8763" y="1731"/>
                  </a:lnTo>
                  <a:lnTo>
                    <a:pt x="6352" y="1705"/>
                  </a:lnTo>
                  <a:lnTo>
                    <a:pt x="16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8196;p80">
              <a:extLst>
                <a:ext uri="{FF2B5EF4-FFF2-40B4-BE49-F238E27FC236}">
                  <a16:creationId xmlns:a16="http://schemas.microsoft.com/office/drawing/2014/main" id="{849E4303-ABBE-4B3A-B9AC-EDDB9EAA107E}"/>
                </a:ext>
              </a:extLst>
            </p:cNvPr>
            <p:cNvSpPr/>
            <p:nvPr/>
          </p:nvSpPr>
          <p:spPr>
            <a:xfrm>
              <a:off x="6185775" y="3706475"/>
              <a:ext cx="137975" cy="31600"/>
            </a:xfrm>
            <a:custGeom>
              <a:avLst/>
              <a:gdLst/>
              <a:ahLst/>
              <a:cxnLst/>
              <a:rect l="l" t="t" r="r" b="b"/>
              <a:pathLst>
                <a:path w="5519" h="1264" extrusionOk="0">
                  <a:moveTo>
                    <a:pt x="3397" y="1"/>
                  </a:moveTo>
                  <a:lnTo>
                    <a:pt x="0" y="556"/>
                  </a:lnTo>
                  <a:lnTo>
                    <a:pt x="1818" y="1263"/>
                  </a:lnTo>
                  <a:lnTo>
                    <a:pt x="5518" y="556"/>
                  </a:lnTo>
                  <a:lnTo>
                    <a:pt x="339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8197;p80">
              <a:extLst>
                <a:ext uri="{FF2B5EF4-FFF2-40B4-BE49-F238E27FC236}">
                  <a16:creationId xmlns:a16="http://schemas.microsoft.com/office/drawing/2014/main" id="{46B60BDB-80BB-4D45-AEBF-F8C1800379DB}"/>
                </a:ext>
              </a:extLst>
            </p:cNvPr>
            <p:cNvSpPr/>
            <p:nvPr/>
          </p:nvSpPr>
          <p:spPr>
            <a:xfrm>
              <a:off x="6156100" y="3698600"/>
              <a:ext cx="203625" cy="47675"/>
            </a:xfrm>
            <a:custGeom>
              <a:avLst/>
              <a:gdLst/>
              <a:ahLst/>
              <a:cxnLst/>
              <a:rect l="l" t="t" r="r" b="b"/>
              <a:pathLst>
                <a:path w="8145" h="1907" extrusionOk="0">
                  <a:moveTo>
                    <a:pt x="4571" y="644"/>
                  </a:moveTo>
                  <a:lnTo>
                    <a:pt x="5278" y="821"/>
                  </a:lnTo>
                  <a:lnTo>
                    <a:pt x="3031" y="1250"/>
                  </a:lnTo>
                  <a:lnTo>
                    <a:pt x="2374" y="998"/>
                  </a:lnTo>
                  <a:lnTo>
                    <a:pt x="4571" y="644"/>
                  </a:lnTo>
                  <a:close/>
                  <a:moveTo>
                    <a:pt x="4596" y="0"/>
                  </a:moveTo>
                  <a:lnTo>
                    <a:pt x="0" y="745"/>
                  </a:lnTo>
                  <a:lnTo>
                    <a:pt x="2968" y="1907"/>
                  </a:lnTo>
                  <a:lnTo>
                    <a:pt x="8145" y="922"/>
                  </a:lnTo>
                  <a:lnTo>
                    <a:pt x="45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8198;p80">
              <a:extLst>
                <a:ext uri="{FF2B5EF4-FFF2-40B4-BE49-F238E27FC236}">
                  <a16:creationId xmlns:a16="http://schemas.microsoft.com/office/drawing/2014/main" id="{38B7EC5A-8461-424E-A3C9-30C7965A9602}"/>
                </a:ext>
              </a:extLst>
            </p:cNvPr>
            <p:cNvSpPr/>
            <p:nvPr/>
          </p:nvSpPr>
          <p:spPr>
            <a:xfrm>
              <a:off x="6158300" y="3493725"/>
              <a:ext cx="139875" cy="161950"/>
            </a:xfrm>
            <a:custGeom>
              <a:avLst/>
              <a:gdLst/>
              <a:ahLst/>
              <a:cxnLst/>
              <a:rect l="l" t="t" r="r" b="b"/>
              <a:pathLst>
                <a:path w="5595" h="6478" extrusionOk="0">
                  <a:moveTo>
                    <a:pt x="3864" y="0"/>
                  </a:moveTo>
                  <a:lnTo>
                    <a:pt x="632" y="1579"/>
                  </a:lnTo>
                  <a:lnTo>
                    <a:pt x="1" y="4925"/>
                  </a:lnTo>
                  <a:lnTo>
                    <a:pt x="1099" y="6478"/>
                  </a:lnTo>
                  <a:lnTo>
                    <a:pt x="1730" y="4420"/>
                  </a:lnTo>
                  <a:lnTo>
                    <a:pt x="3473" y="6225"/>
                  </a:lnTo>
                  <a:lnTo>
                    <a:pt x="3473" y="4331"/>
                  </a:lnTo>
                  <a:lnTo>
                    <a:pt x="2678" y="3510"/>
                  </a:lnTo>
                  <a:lnTo>
                    <a:pt x="4104" y="2765"/>
                  </a:lnTo>
                  <a:lnTo>
                    <a:pt x="1895" y="2765"/>
                  </a:lnTo>
                  <a:lnTo>
                    <a:pt x="5594" y="1023"/>
                  </a:lnTo>
                  <a:lnTo>
                    <a:pt x="38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8199;p80">
              <a:extLst>
                <a:ext uri="{FF2B5EF4-FFF2-40B4-BE49-F238E27FC236}">
                  <a16:creationId xmlns:a16="http://schemas.microsoft.com/office/drawing/2014/main" id="{C8B4F941-7370-436A-930A-30D4B30636AF}"/>
                </a:ext>
              </a:extLst>
            </p:cNvPr>
            <p:cNvSpPr/>
            <p:nvPr/>
          </p:nvSpPr>
          <p:spPr>
            <a:xfrm>
              <a:off x="6149775" y="3484875"/>
              <a:ext cx="165125" cy="188175"/>
            </a:xfrm>
            <a:custGeom>
              <a:avLst/>
              <a:gdLst/>
              <a:ahLst/>
              <a:cxnLst/>
              <a:rect l="l" t="t" r="r" b="b"/>
              <a:pathLst>
                <a:path w="6605" h="7527" extrusionOk="0">
                  <a:moveTo>
                    <a:pt x="4193" y="708"/>
                  </a:moveTo>
                  <a:lnTo>
                    <a:pt x="5266" y="1339"/>
                  </a:lnTo>
                  <a:lnTo>
                    <a:pt x="1023" y="3334"/>
                  </a:lnTo>
                  <a:lnTo>
                    <a:pt x="1023" y="3334"/>
                  </a:lnTo>
                  <a:lnTo>
                    <a:pt x="1251" y="2147"/>
                  </a:lnTo>
                  <a:lnTo>
                    <a:pt x="4193" y="708"/>
                  </a:lnTo>
                  <a:close/>
                  <a:moveTo>
                    <a:pt x="3157" y="3423"/>
                  </a:moveTo>
                  <a:lnTo>
                    <a:pt x="2501" y="3776"/>
                  </a:lnTo>
                  <a:lnTo>
                    <a:pt x="3486" y="4812"/>
                  </a:lnTo>
                  <a:lnTo>
                    <a:pt x="3486" y="5796"/>
                  </a:lnTo>
                  <a:lnTo>
                    <a:pt x="1933" y="4168"/>
                  </a:lnTo>
                  <a:lnTo>
                    <a:pt x="1326" y="6125"/>
                  </a:lnTo>
                  <a:lnTo>
                    <a:pt x="670" y="5203"/>
                  </a:lnTo>
                  <a:lnTo>
                    <a:pt x="1011" y="3423"/>
                  </a:lnTo>
                  <a:close/>
                  <a:moveTo>
                    <a:pt x="4218" y="1"/>
                  </a:moveTo>
                  <a:lnTo>
                    <a:pt x="683" y="1718"/>
                  </a:lnTo>
                  <a:lnTo>
                    <a:pt x="1" y="5354"/>
                  </a:lnTo>
                  <a:lnTo>
                    <a:pt x="1554" y="7526"/>
                  </a:lnTo>
                  <a:lnTo>
                    <a:pt x="2210" y="5392"/>
                  </a:lnTo>
                  <a:lnTo>
                    <a:pt x="4117" y="7375"/>
                  </a:lnTo>
                  <a:lnTo>
                    <a:pt x="4117" y="4572"/>
                  </a:lnTo>
                  <a:lnTo>
                    <a:pt x="3536" y="3953"/>
                  </a:lnTo>
                  <a:lnTo>
                    <a:pt x="5708" y="2804"/>
                  </a:lnTo>
                  <a:lnTo>
                    <a:pt x="3650" y="2804"/>
                  </a:lnTo>
                  <a:lnTo>
                    <a:pt x="6605" y="1415"/>
                  </a:lnTo>
                  <a:lnTo>
                    <a:pt x="42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8200;p80">
              <a:extLst>
                <a:ext uri="{FF2B5EF4-FFF2-40B4-BE49-F238E27FC236}">
                  <a16:creationId xmlns:a16="http://schemas.microsoft.com/office/drawing/2014/main" id="{6D0D65A1-06DC-4C41-A4AB-D65D2FFEA970}"/>
                </a:ext>
              </a:extLst>
            </p:cNvPr>
            <p:cNvSpPr/>
            <p:nvPr/>
          </p:nvSpPr>
          <p:spPr>
            <a:xfrm>
              <a:off x="5945525" y="3367450"/>
              <a:ext cx="213125" cy="254775"/>
            </a:xfrm>
            <a:custGeom>
              <a:avLst/>
              <a:gdLst/>
              <a:ahLst/>
              <a:cxnLst/>
              <a:rect l="l" t="t" r="r" b="b"/>
              <a:pathLst>
                <a:path w="8525" h="10191" extrusionOk="0">
                  <a:moveTo>
                    <a:pt x="6542" y="0"/>
                  </a:moveTo>
                  <a:lnTo>
                    <a:pt x="3941" y="3119"/>
                  </a:lnTo>
                  <a:lnTo>
                    <a:pt x="2817" y="5291"/>
                  </a:lnTo>
                  <a:lnTo>
                    <a:pt x="935" y="5291"/>
                  </a:lnTo>
                  <a:lnTo>
                    <a:pt x="1" y="6869"/>
                  </a:lnTo>
                  <a:lnTo>
                    <a:pt x="1491" y="9067"/>
                  </a:lnTo>
                  <a:lnTo>
                    <a:pt x="2817" y="9546"/>
                  </a:lnTo>
                  <a:lnTo>
                    <a:pt x="4686" y="9344"/>
                  </a:lnTo>
                  <a:lnTo>
                    <a:pt x="6049" y="10190"/>
                  </a:lnTo>
                  <a:lnTo>
                    <a:pt x="7363" y="6516"/>
                  </a:lnTo>
                  <a:lnTo>
                    <a:pt x="8524" y="4874"/>
                  </a:lnTo>
                  <a:lnTo>
                    <a:pt x="7653" y="3384"/>
                  </a:lnTo>
                  <a:lnTo>
                    <a:pt x="8512" y="2134"/>
                  </a:lnTo>
                  <a:lnTo>
                    <a:pt x="65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201;p80">
              <a:extLst>
                <a:ext uri="{FF2B5EF4-FFF2-40B4-BE49-F238E27FC236}">
                  <a16:creationId xmlns:a16="http://schemas.microsoft.com/office/drawing/2014/main" id="{33B63B09-6785-4325-8F5A-336C1D64B500}"/>
                </a:ext>
              </a:extLst>
            </p:cNvPr>
            <p:cNvSpPr/>
            <p:nvPr/>
          </p:nvSpPr>
          <p:spPr>
            <a:xfrm>
              <a:off x="5936075" y="3355775"/>
              <a:ext cx="232350" cy="278450"/>
            </a:xfrm>
            <a:custGeom>
              <a:avLst/>
              <a:gdLst/>
              <a:ahLst/>
              <a:cxnLst/>
              <a:rect l="l" t="t" r="r" b="b"/>
              <a:pathLst>
                <a:path w="9294" h="11138" extrusionOk="0">
                  <a:moveTo>
                    <a:pt x="6932" y="947"/>
                  </a:moveTo>
                  <a:lnTo>
                    <a:pt x="8486" y="2627"/>
                  </a:lnTo>
                  <a:lnTo>
                    <a:pt x="7652" y="3839"/>
                  </a:lnTo>
                  <a:lnTo>
                    <a:pt x="8523" y="5329"/>
                  </a:lnTo>
                  <a:lnTo>
                    <a:pt x="7475" y="6806"/>
                  </a:lnTo>
                  <a:lnTo>
                    <a:pt x="6263" y="10190"/>
                  </a:lnTo>
                  <a:lnTo>
                    <a:pt x="5139" y="9496"/>
                  </a:lnTo>
                  <a:lnTo>
                    <a:pt x="3220" y="9685"/>
                  </a:lnTo>
                  <a:lnTo>
                    <a:pt x="2071" y="9281"/>
                  </a:lnTo>
                  <a:lnTo>
                    <a:pt x="745" y="7324"/>
                  </a:lnTo>
                  <a:lnTo>
                    <a:pt x="1490" y="6074"/>
                  </a:lnTo>
                  <a:lnTo>
                    <a:pt x="3384" y="6074"/>
                  </a:lnTo>
                  <a:lnTo>
                    <a:pt x="4584" y="3763"/>
                  </a:lnTo>
                  <a:lnTo>
                    <a:pt x="6932" y="947"/>
                  </a:lnTo>
                  <a:close/>
                  <a:moveTo>
                    <a:pt x="6907" y="0"/>
                  </a:moveTo>
                  <a:lnTo>
                    <a:pt x="4079" y="3397"/>
                  </a:lnTo>
                  <a:lnTo>
                    <a:pt x="3005" y="5442"/>
                  </a:lnTo>
                  <a:lnTo>
                    <a:pt x="1137" y="5442"/>
                  </a:lnTo>
                  <a:lnTo>
                    <a:pt x="0" y="7336"/>
                  </a:lnTo>
                  <a:lnTo>
                    <a:pt x="1667" y="9799"/>
                  </a:lnTo>
                  <a:lnTo>
                    <a:pt x="3157" y="10329"/>
                  </a:lnTo>
                  <a:lnTo>
                    <a:pt x="4988" y="10140"/>
                  </a:lnTo>
                  <a:lnTo>
                    <a:pt x="6591" y="11137"/>
                  </a:lnTo>
                  <a:lnTo>
                    <a:pt x="8018" y="7147"/>
                  </a:lnTo>
                  <a:lnTo>
                    <a:pt x="9281" y="5379"/>
                  </a:lnTo>
                  <a:lnTo>
                    <a:pt x="8397" y="3877"/>
                  </a:lnTo>
                  <a:lnTo>
                    <a:pt x="9294" y="2576"/>
                  </a:lnTo>
                  <a:lnTo>
                    <a:pt x="69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202;p80">
              <a:extLst>
                <a:ext uri="{FF2B5EF4-FFF2-40B4-BE49-F238E27FC236}">
                  <a16:creationId xmlns:a16="http://schemas.microsoft.com/office/drawing/2014/main" id="{B5717313-F539-4D61-BC33-C9E6577D1224}"/>
                </a:ext>
              </a:extLst>
            </p:cNvPr>
            <p:cNvSpPr/>
            <p:nvPr/>
          </p:nvSpPr>
          <p:spPr>
            <a:xfrm>
              <a:off x="6429775" y="3529075"/>
              <a:ext cx="453650" cy="254450"/>
            </a:xfrm>
            <a:custGeom>
              <a:avLst/>
              <a:gdLst/>
              <a:ahLst/>
              <a:cxnLst/>
              <a:rect l="l" t="t" r="r" b="b"/>
              <a:pathLst>
                <a:path w="18146" h="10178" extrusionOk="0">
                  <a:moveTo>
                    <a:pt x="1794" y="0"/>
                  </a:moveTo>
                  <a:lnTo>
                    <a:pt x="1" y="745"/>
                  </a:lnTo>
                  <a:lnTo>
                    <a:pt x="1705" y="2576"/>
                  </a:lnTo>
                  <a:lnTo>
                    <a:pt x="2223" y="4496"/>
                  </a:lnTo>
                  <a:lnTo>
                    <a:pt x="4281" y="4496"/>
                  </a:lnTo>
                  <a:lnTo>
                    <a:pt x="5847" y="5039"/>
                  </a:lnTo>
                  <a:lnTo>
                    <a:pt x="5847" y="6705"/>
                  </a:lnTo>
                  <a:lnTo>
                    <a:pt x="8764" y="8915"/>
                  </a:lnTo>
                  <a:lnTo>
                    <a:pt x="11214" y="8915"/>
                  </a:lnTo>
                  <a:lnTo>
                    <a:pt x="12236" y="7412"/>
                  </a:lnTo>
                  <a:lnTo>
                    <a:pt x="14055" y="8120"/>
                  </a:lnTo>
                  <a:lnTo>
                    <a:pt x="15633" y="10178"/>
                  </a:lnTo>
                  <a:lnTo>
                    <a:pt x="18146" y="10178"/>
                  </a:lnTo>
                  <a:lnTo>
                    <a:pt x="14522" y="5443"/>
                  </a:lnTo>
                  <a:lnTo>
                    <a:pt x="10431" y="3157"/>
                  </a:lnTo>
                  <a:lnTo>
                    <a:pt x="5531" y="1819"/>
                  </a:lnTo>
                  <a:lnTo>
                    <a:pt x="3650" y="2652"/>
                  </a:lnTo>
                  <a:lnTo>
                    <a:pt x="3094" y="733"/>
                  </a:lnTo>
                  <a:lnTo>
                    <a:pt x="17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203;p80">
              <a:extLst>
                <a:ext uri="{FF2B5EF4-FFF2-40B4-BE49-F238E27FC236}">
                  <a16:creationId xmlns:a16="http://schemas.microsoft.com/office/drawing/2014/main" id="{3F5CDB0E-8368-4418-BC11-EB9ECA26152A}"/>
                </a:ext>
              </a:extLst>
            </p:cNvPr>
            <p:cNvSpPr/>
            <p:nvPr/>
          </p:nvSpPr>
          <p:spPr>
            <a:xfrm>
              <a:off x="6416200" y="3519925"/>
              <a:ext cx="483325" cy="271500"/>
            </a:xfrm>
            <a:custGeom>
              <a:avLst/>
              <a:gdLst/>
              <a:ahLst/>
              <a:cxnLst/>
              <a:rect l="l" t="t" r="r" b="b"/>
              <a:pathLst>
                <a:path w="19333" h="10860" extrusionOk="0">
                  <a:moveTo>
                    <a:pt x="2312" y="707"/>
                  </a:moveTo>
                  <a:lnTo>
                    <a:pt x="3372" y="1313"/>
                  </a:lnTo>
                  <a:lnTo>
                    <a:pt x="3991" y="3447"/>
                  </a:lnTo>
                  <a:lnTo>
                    <a:pt x="6112" y="2513"/>
                  </a:lnTo>
                  <a:lnTo>
                    <a:pt x="10860" y="3814"/>
                  </a:lnTo>
                  <a:lnTo>
                    <a:pt x="14863" y="6061"/>
                  </a:lnTo>
                  <a:lnTo>
                    <a:pt x="18058" y="10228"/>
                  </a:lnTo>
                  <a:lnTo>
                    <a:pt x="16328" y="10228"/>
                  </a:lnTo>
                  <a:lnTo>
                    <a:pt x="14787" y="8233"/>
                  </a:lnTo>
                  <a:lnTo>
                    <a:pt x="12653" y="7400"/>
                  </a:lnTo>
                  <a:lnTo>
                    <a:pt x="11580" y="8965"/>
                  </a:lnTo>
                  <a:lnTo>
                    <a:pt x="9408" y="8965"/>
                  </a:lnTo>
                  <a:lnTo>
                    <a:pt x="6706" y="6920"/>
                  </a:lnTo>
                  <a:lnTo>
                    <a:pt x="6706" y="5177"/>
                  </a:lnTo>
                  <a:lnTo>
                    <a:pt x="4913" y="4571"/>
                  </a:lnTo>
                  <a:lnTo>
                    <a:pt x="3006" y="4546"/>
                  </a:lnTo>
                  <a:lnTo>
                    <a:pt x="2526" y="2778"/>
                  </a:lnTo>
                  <a:lnTo>
                    <a:pt x="1074" y="1225"/>
                  </a:lnTo>
                  <a:lnTo>
                    <a:pt x="2312" y="707"/>
                  </a:lnTo>
                  <a:close/>
                  <a:moveTo>
                    <a:pt x="2362" y="0"/>
                  </a:moveTo>
                  <a:lnTo>
                    <a:pt x="1" y="998"/>
                  </a:lnTo>
                  <a:lnTo>
                    <a:pt x="1958" y="3094"/>
                  </a:lnTo>
                  <a:lnTo>
                    <a:pt x="2526" y="5177"/>
                  </a:lnTo>
                  <a:lnTo>
                    <a:pt x="4761" y="5177"/>
                  </a:lnTo>
                  <a:lnTo>
                    <a:pt x="6074" y="5632"/>
                  </a:lnTo>
                  <a:lnTo>
                    <a:pt x="6074" y="7223"/>
                  </a:lnTo>
                  <a:lnTo>
                    <a:pt x="9206" y="9597"/>
                  </a:lnTo>
                  <a:lnTo>
                    <a:pt x="11921" y="9597"/>
                  </a:lnTo>
                  <a:lnTo>
                    <a:pt x="12906" y="8170"/>
                  </a:lnTo>
                  <a:lnTo>
                    <a:pt x="14396" y="8751"/>
                  </a:lnTo>
                  <a:lnTo>
                    <a:pt x="16025" y="10859"/>
                  </a:lnTo>
                  <a:lnTo>
                    <a:pt x="19333" y="10859"/>
                  </a:lnTo>
                  <a:lnTo>
                    <a:pt x="15317" y="5607"/>
                  </a:lnTo>
                  <a:lnTo>
                    <a:pt x="11125" y="3245"/>
                  </a:lnTo>
                  <a:lnTo>
                    <a:pt x="6049" y="1844"/>
                  </a:lnTo>
                  <a:lnTo>
                    <a:pt x="4395" y="2576"/>
                  </a:lnTo>
                  <a:lnTo>
                    <a:pt x="3903" y="884"/>
                  </a:lnTo>
                  <a:lnTo>
                    <a:pt x="23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204;p80">
              <a:extLst>
                <a:ext uri="{FF2B5EF4-FFF2-40B4-BE49-F238E27FC236}">
                  <a16:creationId xmlns:a16="http://schemas.microsoft.com/office/drawing/2014/main" id="{779E645B-64A0-416E-9D7E-E4DB474D9606}"/>
                </a:ext>
              </a:extLst>
            </p:cNvPr>
            <p:cNvSpPr/>
            <p:nvPr/>
          </p:nvSpPr>
          <p:spPr>
            <a:xfrm>
              <a:off x="5992575" y="3785400"/>
              <a:ext cx="867500" cy="764650"/>
            </a:xfrm>
            <a:custGeom>
              <a:avLst/>
              <a:gdLst/>
              <a:ahLst/>
              <a:cxnLst/>
              <a:rect l="l" t="t" r="r" b="b"/>
              <a:pathLst>
                <a:path w="34700" h="30586" extrusionOk="0">
                  <a:moveTo>
                    <a:pt x="18082" y="1"/>
                  </a:moveTo>
                  <a:lnTo>
                    <a:pt x="15494" y="2602"/>
                  </a:lnTo>
                  <a:lnTo>
                    <a:pt x="13953" y="3574"/>
                  </a:lnTo>
                  <a:lnTo>
                    <a:pt x="12577" y="3006"/>
                  </a:lnTo>
                  <a:lnTo>
                    <a:pt x="9976" y="5430"/>
                  </a:lnTo>
                  <a:lnTo>
                    <a:pt x="8195" y="7627"/>
                  </a:lnTo>
                  <a:lnTo>
                    <a:pt x="4950" y="9572"/>
                  </a:lnTo>
                  <a:lnTo>
                    <a:pt x="1617" y="10228"/>
                  </a:lnTo>
                  <a:lnTo>
                    <a:pt x="0" y="12779"/>
                  </a:lnTo>
                  <a:lnTo>
                    <a:pt x="0" y="15999"/>
                  </a:lnTo>
                  <a:lnTo>
                    <a:pt x="973" y="20835"/>
                  </a:lnTo>
                  <a:lnTo>
                    <a:pt x="480" y="22704"/>
                  </a:lnTo>
                  <a:lnTo>
                    <a:pt x="1857" y="24244"/>
                  </a:lnTo>
                  <a:lnTo>
                    <a:pt x="5481" y="23424"/>
                  </a:lnTo>
                  <a:lnTo>
                    <a:pt x="9408" y="22211"/>
                  </a:lnTo>
                  <a:lnTo>
                    <a:pt x="12223" y="20999"/>
                  </a:lnTo>
                  <a:lnTo>
                    <a:pt x="16214" y="21365"/>
                  </a:lnTo>
                  <a:lnTo>
                    <a:pt x="18070" y="24964"/>
                  </a:lnTo>
                  <a:lnTo>
                    <a:pt x="20103" y="23184"/>
                  </a:lnTo>
                  <a:lnTo>
                    <a:pt x="20911" y="26833"/>
                  </a:lnTo>
                  <a:cubicBezTo>
                    <a:pt x="20911" y="26833"/>
                    <a:pt x="21719" y="29421"/>
                    <a:pt x="22047" y="29421"/>
                  </a:cubicBezTo>
                  <a:cubicBezTo>
                    <a:pt x="22349" y="29421"/>
                    <a:pt x="23677" y="30586"/>
                    <a:pt x="24015" y="30586"/>
                  </a:cubicBezTo>
                  <a:cubicBezTo>
                    <a:pt x="24045" y="30586"/>
                    <a:pt x="24067" y="30577"/>
                    <a:pt x="24080" y="30558"/>
                  </a:cubicBezTo>
                  <a:cubicBezTo>
                    <a:pt x="24232" y="30318"/>
                    <a:pt x="25621" y="29990"/>
                    <a:pt x="25621" y="29990"/>
                  </a:cubicBezTo>
                  <a:lnTo>
                    <a:pt x="28133" y="30229"/>
                  </a:lnTo>
                  <a:cubicBezTo>
                    <a:pt x="28133" y="30229"/>
                    <a:pt x="30735" y="28045"/>
                    <a:pt x="30735" y="27729"/>
                  </a:cubicBezTo>
                  <a:cubicBezTo>
                    <a:pt x="30735" y="27401"/>
                    <a:pt x="32831" y="23348"/>
                    <a:pt x="32831" y="23348"/>
                  </a:cubicBezTo>
                  <a:lnTo>
                    <a:pt x="34371" y="19699"/>
                  </a:lnTo>
                  <a:lnTo>
                    <a:pt x="34700" y="14193"/>
                  </a:lnTo>
                  <a:lnTo>
                    <a:pt x="31303" y="8107"/>
                  </a:lnTo>
                  <a:lnTo>
                    <a:pt x="30078" y="5114"/>
                  </a:lnTo>
                  <a:lnTo>
                    <a:pt x="29434" y="3081"/>
                  </a:lnTo>
                  <a:lnTo>
                    <a:pt x="27654" y="1"/>
                  </a:lnTo>
                  <a:lnTo>
                    <a:pt x="26025" y="3410"/>
                  </a:lnTo>
                  <a:lnTo>
                    <a:pt x="26113" y="4950"/>
                  </a:lnTo>
                  <a:lnTo>
                    <a:pt x="24333" y="6251"/>
                  </a:lnTo>
                  <a:lnTo>
                    <a:pt x="21971" y="4054"/>
                  </a:lnTo>
                  <a:lnTo>
                    <a:pt x="22224" y="1301"/>
                  </a:lnTo>
                  <a:lnTo>
                    <a:pt x="180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205;p80">
              <a:extLst>
                <a:ext uri="{FF2B5EF4-FFF2-40B4-BE49-F238E27FC236}">
                  <a16:creationId xmlns:a16="http://schemas.microsoft.com/office/drawing/2014/main" id="{ED14E7DE-8C03-4742-850D-56C743AD8D4C}"/>
                </a:ext>
              </a:extLst>
            </p:cNvPr>
            <p:cNvSpPr/>
            <p:nvPr/>
          </p:nvSpPr>
          <p:spPr>
            <a:xfrm>
              <a:off x="5985000" y="3768350"/>
              <a:ext cx="883600" cy="789850"/>
            </a:xfrm>
            <a:custGeom>
              <a:avLst/>
              <a:gdLst/>
              <a:ahLst/>
              <a:cxnLst/>
              <a:rect l="l" t="t" r="r" b="b"/>
              <a:pathLst>
                <a:path w="35344" h="31594" extrusionOk="0">
                  <a:moveTo>
                    <a:pt x="18474" y="1049"/>
                  </a:moveTo>
                  <a:lnTo>
                    <a:pt x="22186" y="2210"/>
                  </a:lnTo>
                  <a:lnTo>
                    <a:pt x="21946" y="4862"/>
                  </a:lnTo>
                  <a:lnTo>
                    <a:pt x="24598" y="7337"/>
                  </a:lnTo>
                  <a:lnTo>
                    <a:pt x="26732" y="5784"/>
                  </a:lnTo>
                  <a:lnTo>
                    <a:pt x="26643" y="4155"/>
                  </a:lnTo>
                  <a:lnTo>
                    <a:pt x="27969" y="1364"/>
                  </a:lnTo>
                  <a:lnTo>
                    <a:pt x="29447" y="3890"/>
                  </a:lnTo>
                  <a:lnTo>
                    <a:pt x="30091" y="5910"/>
                  </a:lnTo>
                  <a:lnTo>
                    <a:pt x="31315" y="8941"/>
                  </a:lnTo>
                  <a:lnTo>
                    <a:pt x="34674" y="14938"/>
                  </a:lnTo>
                  <a:lnTo>
                    <a:pt x="34359" y="20305"/>
                  </a:lnTo>
                  <a:lnTo>
                    <a:pt x="32856" y="23891"/>
                  </a:lnTo>
                  <a:cubicBezTo>
                    <a:pt x="31530" y="26442"/>
                    <a:pt x="30810" y="27932"/>
                    <a:pt x="30722" y="28336"/>
                  </a:cubicBezTo>
                  <a:cubicBezTo>
                    <a:pt x="30583" y="28601"/>
                    <a:pt x="29396" y="29687"/>
                    <a:pt x="28335" y="30596"/>
                  </a:cubicBezTo>
                  <a:lnTo>
                    <a:pt x="25898" y="30356"/>
                  </a:lnTo>
                  <a:lnTo>
                    <a:pt x="25848" y="30369"/>
                  </a:lnTo>
                  <a:cubicBezTo>
                    <a:pt x="25052" y="30558"/>
                    <a:pt x="24522" y="30747"/>
                    <a:pt x="24257" y="30937"/>
                  </a:cubicBezTo>
                  <a:cubicBezTo>
                    <a:pt x="23979" y="30773"/>
                    <a:pt x="23714" y="30596"/>
                    <a:pt x="23461" y="30406"/>
                  </a:cubicBezTo>
                  <a:cubicBezTo>
                    <a:pt x="22931" y="30028"/>
                    <a:pt x="22666" y="29851"/>
                    <a:pt x="22464" y="29800"/>
                  </a:cubicBezTo>
                  <a:cubicBezTo>
                    <a:pt x="22262" y="29560"/>
                    <a:pt x="21832" y="28411"/>
                    <a:pt x="21517" y="27439"/>
                  </a:cubicBezTo>
                  <a:lnTo>
                    <a:pt x="20595" y="23272"/>
                  </a:lnTo>
                  <a:lnTo>
                    <a:pt x="18474" y="25141"/>
                  </a:lnTo>
                  <a:lnTo>
                    <a:pt x="16706" y="21744"/>
                  </a:lnTo>
                  <a:lnTo>
                    <a:pt x="12463" y="21353"/>
                  </a:lnTo>
                  <a:lnTo>
                    <a:pt x="9610" y="22590"/>
                  </a:lnTo>
                  <a:lnTo>
                    <a:pt x="5708" y="23803"/>
                  </a:lnTo>
                  <a:lnTo>
                    <a:pt x="2261" y="24573"/>
                  </a:lnTo>
                  <a:lnTo>
                    <a:pt x="1124" y="23297"/>
                  </a:lnTo>
                  <a:lnTo>
                    <a:pt x="1591" y="21530"/>
                  </a:lnTo>
                  <a:lnTo>
                    <a:pt x="619" y="16681"/>
                  </a:lnTo>
                  <a:lnTo>
                    <a:pt x="619" y="13537"/>
                  </a:lnTo>
                  <a:lnTo>
                    <a:pt x="2109" y="11188"/>
                  </a:lnTo>
                  <a:lnTo>
                    <a:pt x="5316" y="10557"/>
                  </a:lnTo>
                  <a:lnTo>
                    <a:pt x="8662" y="8574"/>
                  </a:lnTo>
                  <a:lnTo>
                    <a:pt x="10493" y="6352"/>
                  </a:lnTo>
                  <a:lnTo>
                    <a:pt x="12943" y="4054"/>
                  </a:lnTo>
                  <a:lnTo>
                    <a:pt x="14282" y="4609"/>
                  </a:lnTo>
                  <a:lnTo>
                    <a:pt x="15961" y="3549"/>
                  </a:lnTo>
                  <a:lnTo>
                    <a:pt x="18474" y="1049"/>
                  </a:lnTo>
                  <a:close/>
                  <a:moveTo>
                    <a:pt x="27944" y="1"/>
                  </a:moveTo>
                  <a:lnTo>
                    <a:pt x="26025" y="4016"/>
                  </a:lnTo>
                  <a:lnTo>
                    <a:pt x="26100" y="5468"/>
                  </a:lnTo>
                  <a:lnTo>
                    <a:pt x="24674" y="6516"/>
                  </a:lnTo>
                  <a:lnTo>
                    <a:pt x="22615" y="4609"/>
                  </a:lnTo>
                  <a:lnTo>
                    <a:pt x="22868" y="1756"/>
                  </a:lnTo>
                  <a:lnTo>
                    <a:pt x="18310" y="316"/>
                  </a:lnTo>
                  <a:lnTo>
                    <a:pt x="15607" y="3018"/>
                  </a:lnTo>
                  <a:lnTo>
                    <a:pt x="14231" y="3890"/>
                  </a:lnTo>
                  <a:lnTo>
                    <a:pt x="12817" y="3309"/>
                  </a:lnTo>
                  <a:lnTo>
                    <a:pt x="10039" y="5910"/>
                  </a:lnTo>
                  <a:lnTo>
                    <a:pt x="8296" y="8057"/>
                  </a:lnTo>
                  <a:lnTo>
                    <a:pt x="5152" y="9951"/>
                  </a:lnTo>
                  <a:lnTo>
                    <a:pt x="1743" y="10633"/>
                  </a:lnTo>
                  <a:lnTo>
                    <a:pt x="0" y="13360"/>
                  </a:lnTo>
                  <a:lnTo>
                    <a:pt x="0" y="16744"/>
                  </a:lnTo>
                  <a:lnTo>
                    <a:pt x="947" y="21504"/>
                  </a:lnTo>
                  <a:lnTo>
                    <a:pt x="430" y="23462"/>
                  </a:lnTo>
                  <a:lnTo>
                    <a:pt x="2046" y="25267"/>
                  </a:lnTo>
                  <a:lnTo>
                    <a:pt x="5872" y="24409"/>
                  </a:lnTo>
                  <a:lnTo>
                    <a:pt x="9824" y="23184"/>
                  </a:lnTo>
                  <a:lnTo>
                    <a:pt x="12564" y="21997"/>
                  </a:lnTo>
                  <a:lnTo>
                    <a:pt x="16314" y="22338"/>
                  </a:lnTo>
                  <a:lnTo>
                    <a:pt x="18284" y="26151"/>
                  </a:lnTo>
                  <a:lnTo>
                    <a:pt x="20216" y="24459"/>
                  </a:lnTo>
                  <a:lnTo>
                    <a:pt x="20923" y="27616"/>
                  </a:lnTo>
                  <a:cubicBezTo>
                    <a:pt x="21795" y="30419"/>
                    <a:pt x="22136" y="30419"/>
                    <a:pt x="22325" y="30419"/>
                  </a:cubicBezTo>
                  <a:cubicBezTo>
                    <a:pt x="22590" y="30571"/>
                    <a:pt x="22855" y="30735"/>
                    <a:pt x="23095" y="30924"/>
                  </a:cubicBezTo>
                  <a:cubicBezTo>
                    <a:pt x="23752" y="31391"/>
                    <a:pt x="24067" y="31593"/>
                    <a:pt x="24320" y="31593"/>
                  </a:cubicBezTo>
                  <a:cubicBezTo>
                    <a:pt x="24345" y="31581"/>
                    <a:pt x="24383" y="31581"/>
                    <a:pt x="24421" y="31568"/>
                  </a:cubicBezTo>
                  <a:cubicBezTo>
                    <a:pt x="24509" y="31555"/>
                    <a:pt x="24598" y="31505"/>
                    <a:pt x="24648" y="31429"/>
                  </a:cubicBezTo>
                  <a:cubicBezTo>
                    <a:pt x="24749" y="31341"/>
                    <a:pt x="25355" y="31126"/>
                    <a:pt x="25962" y="30987"/>
                  </a:cubicBezTo>
                  <a:lnTo>
                    <a:pt x="28563" y="31240"/>
                  </a:lnTo>
                  <a:lnTo>
                    <a:pt x="28664" y="31151"/>
                  </a:lnTo>
                  <a:cubicBezTo>
                    <a:pt x="31366" y="28866"/>
                    <a:pt x="31366" y="28550"/>
                    <a:pt x="31366" y="28424"/>
                  </a:cubicBezTo>
                  <a:cubicBezTo>
                    <a:pt x="31416" y="28146"/>
                    <a:pt x="32464" y="26037"/>
                    <a:pt x="33449" y="24143"/>
                  </a:cubicBezTo>
                  <a:lnTo>
                    <a:pt x="34990" y="20494"/>
                  </a:lnTo>
                  <a:lnTo>
                    <a:pt x="35343" y="14787"/>
                  </a:lnTo>
                  <a:lnTo>
                    <a:pt x="31909" y="8663"/>
                  </a:lnTo>
                  <a:lnTo>
                    <a:pt x="30697" y="5683"/>
                  </a:lnTo>
                  <a:lnTo>
                    <a:pt x="30053" y="3662"/>
                  </a:lnTo>
                  <a:lnTo>
                    <a:pt x="2794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206;p80">
              <a:extLst>
                <a:ext uri="{FF2B5EF4-FFF2-40B4-BE49-F238E27FC236}">
                  <a16:creationId xmlns:a16="http://schemas.microsoft.com/office/drawing/2014/main" id="{CAB4259D-AFB6-462E-A8EA-E0C7D3A3D151}"/>
                </a:ext>
              </a:extLst>
            </p:cNvPr>
            <p:cNvSpPr/>
            <p:nvPr/>
          </p:nvSpPr>
          <p:spPr>
            <a:xfrm>
              <a:off x="6575950" y="4616250"/>
              <a:ext cx="97550" cy="109575"/>
            </a:xfrm>
            <a:custGeom>
              <a:avLst/>
              <a:gdLst/>
              <a:ahLst/>
              <a:cxnLst/>
              <a:rect l="l" t="t" r="r" b="b"/>
              <a:pathLst>
                <a:path w="3902" h="4383" extrusionOk="0">
                  <a:moveTo>
                    <a:pt x="303" y="1"/>
                  </a:moveTo>
                  <a:lnTo>
                    <a:pt x="0" y="430"/>
                  </a:lnTo>
                  <a:lnTo>
                    <a:pt x="0" y="2955"/>
                  </a:lnTo>
                  <a:lnTo>
                    <a:pt x="1326" y="4382"/>
                  </a:lnTo>
                  <a:lnTo>
                    <a:pt x="3498" y="2753"/>
                  </a:lnTo>
                  <a:lnTo>
                    <a:pt x="3902" y="430"/>
                  </a:lnTo>
                  <a:lnTo>
                    <a:pt x="2273" y="1213"/>
                  </a:lnTo>
                  <a:lnTo>
                    <a:pt x="3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207;p80">
              <a:extLst>
                <a:ext uri="{FF2B5EF4-FFF2-40B4-BE49-F238E27FC236}">
                  <a16:creationId xmlns:a16="http://schemas.microsoft.com/office/drawing/2014/main" id="{E894C555-49E1-4910-B867-824E9BFD8FC5}"/>
                </a:ext>
              </a:extLst>
            </p:cNvPr>
            <p:cNvSpPr/>
            <p:nvPr/>
          </p:nvSpPr>
          <p:spPr>
            <a:xfrm>
              <a:off x="6568050" y="4609625"/>
              <a:ext cx="115875" cy="126600"/>
            </a:xfrm>
            <a:custGeom>
              <a:avLst/>
              <a:gdLst/>
              <a:ahLst/>
              <a:cxnLst/>
              <a:rect l="l" t="t" r="r" b="b"/>
              <a:pathLst>
                <a:path w="4635" h="5064" extrusionOk="0">
                  <a:moveTo>
                    <a:pt x="783" y="1"/>
                  </a:moveTo>
                  <a:lnTo>
                    <a:pt x="455" y="531"/>
                  </a:lnTo>
                  <a:lnTo>
                    <a:pt x="2564" y="1844"/>
                  </a:lnTo>
                  <a:lnTo>
                    <a:pt x="3814" y="1251"/>
                  </a:lnTo>
                  <a:lnTo>
                    <a:pt x="3536" y="2842"/>
                  </a:lnTo>
                  <a:lnTo>
                    <a:pt x="1680" y="4218"/>
                  </a:lnTo>
                  <a:lnTo>
                    <a:pt x="632" y="3094"/>
                  </a:lnTo>
                  <a:lnTo>
                    <a:pt x="632" y="695"/>
                  </a:lnTo>
                  <a:lnTo>
                    <a:pt x="0" y="695"/>
                  </a:lnTo>
                  <a:lnTo>
                    <a:pt x="0" y="3347"/>
                  </a:lnTo>
                  <a:lnTo>
                    <a:pt x="1592" y="5064"/>
                  </a:lnTo>
                  <a:lnTo>
                    <a:pt x="4104" y="3208"/>
                  </a:lnTo>
                  <a:lnTo>
                    <a:pt x="4635" y="139"/>
                  </a:lnTo>
                  <a:lnTo>
                    <a:pt x="2602" y="1124"/>
                  </a:lnTo>
                  <a:lnTo>
                    <a:pt x="7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208;p80">
              <a:extLst>
                <a:ext uri="{FF2B5EF4-FFF2-40B4-BE49-F238E27FC236}">
                  <a16:creationId xmlns:a16="http://schemas.microsoft.com/office/drawing/2014/main" id="{61949627-B70C-4C7D-9808-C647E516C45D}"/>
                </a:ext>
              </a:extLst>
            </p:cNvPr>
            <p:cNvSpPr/>
            <p:nvPr/>
          </p:nvSpPr>
          <p:spPr>
            <a:xfrm>
              <a:off x="6995150" y="4713800"/>
              <a:ext cx="195750" cy="190700"/>
            </a:xfrm>
            <a:custGeom>
              <a:avLst/>
              <a:gdLst/>
              <a:ahLst/>
              <a:cxnLst/>
              <a:rect l="l" t="t" r="r" b="b"/>
              <a:pathLst>
                <a:path w="7830" h="7628" extrusionOk="0">
                  <a:moveTo>
                    <a:pt x="6883" y="0"/>
                  </a:moveTo>
                  <a:lnTo>
                    <a:pt x="4648" y="1932"/>
                  </a:lnTo>
                  <a:lnTo>
                    <a:pt x="2615" y="2905"/>
                  </a:lnTo>
                  <a:lnTo>
                    <a:pt x="468" y="4660"/>
                  </a:lnTo>
                  <a:lnTo>
                    <a:pt x="1" y="5859"/>
                  </a:lnTo>
                  <a:lnTo>
                    <a:pt x="1958" y="7627"/>
                  </a:lnTo>
                  <a:lnTo>
                    <a:pt x="4471" y="4622"/>
                  </a:lnTo>
                  <a:lnTo>
                    <a:pt x="6921" y="2425"/>
                  </a:lnTo>
                  <a:lnTo>
                    <a:pt x="7830" y="1124"/>
                  </a:lnTo>
                  <a:lnTo>
                    <a:pt x="78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209;p80">
              <a:extLst>
                <a:ext uri="{FF2B5EF4-FFF2-40B4-BE49-F238E27FC236}">
                  <a16:creationId xmlns:a16="http://schemas.microsoft.com/office/drawing/2014/main" id="{206ACC26-78BA-4FAD-B809-05517008ABF3}"/>
                </a:ext>
              </a:extLst>
            </p:cNvPr>
            <p:cNvSpPr/>
            <p:nvPr/>
          </p:nvSpPr>
          <p:spPr>
            <a:xfrm>
              <a:off x="6985700" y="4705900"/>
              <a:ext cx="213100" cy="209650"/>
            </a:xfrm>
            <a:custGeom>
              <a:avLst/>
              <a:gdLst/>
              <a:ahLst/>
              <a:cxnLst/>
              <a:rect l="l" t="t" r="r" b="b"/>
              <a:pathLst>
                <a:path w="8524" h="8386" extrusionOk="0">
                  <a:moveTo>
                    <a:pt x="7905" y="632"/>
                  </a:moveTo>
                  <a:lnTo>
                    <a:pt x="7905" y="1339"/>
                  </a:lnTo>
                  <a:lnTo>
                    <a:pt x="7071" y="2526"/>
                  </a:lnTo>
                  <a:lnTo>
                    <a:pt x="4609" y="4736"/>
                  </a:lnTo>
                  <a:lnTo>
                    <a:pt x="2311" y="7489"/>
                  </a:lnTo>
                  <a:lnTo>
                    <a:pt x="758" y="6074"/>
                  </a:lnTo>
                  <a:lnTo>
                    <a:pt x="1111" y="5165"/>
                  </a:lnTo>
                  <a:lnTo>
                    <a:pt x="3169" y="3486"/>
                  </a:lnTo>
                  <a:lnTo>
                    <a:pt x="5165" y="2526"/>
                  </a:lnTo>
                  <a:lnTo>
                    <a:pt x="7387" y="632"/>
                  </a:lnTo>
                  <a:close/>
                  <a:moveTo>
                    <a:pt x="7147" y="1"/>
                  </a:moveTo>
                  <a:lnTo>
                    <a:pt x="4836" y="1971"/>
                  </a:lnTo>
                  <a:lnTo>
                    <a:pt x="2854" y="2943"/>
                  </a:lnTo>
                  <a:lnTo>
                    <a:pt x="568" y="4786"/>
                  </a:lnTo>
                  <a:lnTo>
                    <a:pt x="0" y="6251"/>
                  </a:lnTo>
                  <a:lnTo>
                    <a:pt x="2374" y="8385"/>
                  </a:lnTo>
                  <a:lnTo>
                    <a:pt x="5064" y="5165"/>
                  </a:lnTo>
                  <a:lnTo>
                    <a:pt x="7513" y="2981"/>
                  </a:lnTo>
                  <a:lnTo>
                    <a:pt x="8523" y="1541"/>
                  </a:lnTo>
                  <a:lnTo>
                    <a:pt x="85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8210;p80">
              <a:extLst>
                <a:ext uri="{FF2B5EF4-FFF2-40B4-BE49-F238E27FC236}">
                  <a16:creationId xmlns:a16="http://schemas.microsoft.com/office/drawing/2014/main" id="{696D23BC-6CE8-41BB-82E0-55E95A16C8F9}"/>
                </a:ext>
              </a:extLst>
            </p:cNvPr>
            <p:cNvSpPr/>
            <p:nvPr/>
          </p:nvSpPr>
          <p:spPr>
            <a:xfrm>
              <a:off x="7223700" y="4478300"/>
              <a:ext cx="126625" cy="235850"/>
            </a:xfrm>
            <a:custGeom>
              <a:avLst/>
              <a:gdLst/>
              <a:ahLst/>
              <a:cxnLst/>
              <a:rect l="l" t="t" r="r" b="b"/>
              <a:pathLst>
                <a:path w="5065" h="9434" extrusionOk="0">
                  <a:moveTo>
                    <a:pt x="607" y="1"/>
                  </a:moveTo>
                  <a:lnTo>
                    <a:pt x="1099" y="3334"/>
                  </a:lnTo>
                  <a:lnTo>
                    <a:pt x="1175" y="5557"/>
                  </a:lnTo>
                  <a:lnTo>
                    <a:pt x="266" y="5948"/>
                  </a:lnTo>
                  <a:lnTo>
                    <a:pt x="1087" y="7792"/>
                  </a:lnTo>
                  <a:cubicBezTo>
                    <a:pt x="1087" y="7792"/>
                    <a:pt x="1" y="8612"/>
                    <a:pt x="317" y="8827"/>
                  </a:cubicBezTo>
                  <a:cubicBezTo>
                    <a:pt x="569" y="9004"/>
                    <a:pt x="809" y="9206"/>
                    <a:pt x="1036" y="9433"/>
                  </a:cubicBezTo>
                  <a:lnTo>
                    <a:pt x="2640" y="7716"/>
                  </a:lnTo>
                  <a:lnTo>
                    <a:pt x="3448" y="5531"/>
                  </a:lnTo>
                  <a:lnTo>
                    <a:pt x="5064" y="5026"/>
                  </a:lnTo>
                  <a:lnTo>
                    <a:pt x="4092" y="4370"/>
                  </a:lnTo>
                  <a:lnTo>
                    <a:pt x="2791" y="4370"/>
                  </a:lnTo>
                  <a:lnTo>
                    <a:pt x="2665" y="733"/>
                  </a:lnTo>
                  <a:lnTo>
                    <a:pt x="6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8211;p80">
              <a:extLst>
                <a:ext uri="{FF2B5EF4-FFF2-40B4-BE49-F238E27FC236}">
                  <a16:creationId xmlns:a16="http://schemas.microsoft.com/office/drawing/2014/main" id="{27D257E2-C73E-4E19-AC73-FC87B8B63D36}"/>
                </a:ext>
              </a:extLst>
            </p:cNvPr>
            <p:cNvSpPr/>
            <p:nvPr/>
          </p:nvSpPr>
          <p:spPr>
            <a:xfrm>
              <a:off x="7219600" y="4466625"/>
              <a:ext cx="149025" cy="258875"/>
            </a:xfrm>
            <a:custGeom>
              <a:avLst/>
              <a:gdLst/>
              <a:ahLst/>
              <a:cxnLst/>
              <a:rect l="l" t="t" r="r" b="b"/>
              <a:pathLst>
                <a:path w="5961" h="10355" extrusionOk="0">
                  <a:moveTo>
                    <a:pt x="1162" y="948"/>
                  </a:moveTo>
                  <a:lnTo>
                    <a:pt x="2526" y="1427"/>
                  </a:lnTo>
                  <a:lnTo>
                    <a:pt x="2652" y="5152"/>
                  </a:lnTo>
                  <a:lnTo>
                    <a:pt x="4155" y="5152"/>
                  </a:lnTo>
                  <a:lnTo>
                    <a:pt x="4509" y="5392"/>
                  </a:lnTo>
                  <a:lnTo>
                    <a:pt x="3372" y="5733"/>
                  </a:lnTo>
                  <a:lnTo>
                    <a:pt x="2539" y="8019"/>
                  </a:lnTo>
                  <a:lnTo>
                    <a:pt x="1188" y="9458"/>
                  </a:lnTo>
                  <a:cubicBezTo>
                    <a:pt x="1074" y="9344"/>
                    <a:pt x="922" y="9231"/>
                    <a:pt x="784" y="9117"/>
                  </a:cubicBezTo>
                  <a:cubicBezTo>
                    <a:pt x="973" y="8903"/>
                    <a:pt x="1200" y="8701"/>
                    <a:pt x="1440" y="8524"/>
                  </a:cubicBezTo>
                  <a:lnTo>
                    <a:pt x="1642" y="8360"/>
                  </a:lnTo>
                  <a:lnTo>
                    <a:pt x="847" y="6579"/>
                  </a:lnTo>
                  <a:lnTo>
                    <a:pt x="1667" y="6238"/>
                  </a:lnTo>
                  <a:lnTo>
                    <a:pt x="1566" y="3751"/>
                  </a:lnTo>
                  <a:lnTo>
                    <a:pt x="1162" y="948"/>
                  </a:lnTo>
                  <a:close/>
                  <a:moveTo>
                    <a:pt x="380" y="1"/>
                  </a:moveTo>
                  <a:lnTo>
                    <a:pt x="948" y="3814"/>
                  </a:lnTo>
                  <a:lnTo>
                    <a:pt x="1011" y="5822"/>
                  </a:lnTo>
                  <a:lnTo>
                    <a:pt x="1" y="6251"/>
                  </a:lnTo>
                  <a:lnTo>
                    <a:pt x="859" y="8158"/>
                  </a:lnTo>
                  <a:cubicBezTo>
                    <a:pt x="481" y="8473"/>
                    <a:pt x="114" y="8865"/>
                    <a:pt x="114" y="9193"/>
                  </a:cubicBezTo>
                  <a:cubicBezTo>
                    <a:pt x="114" y="9332"/>
                    <a:pt x="190" y="9471"/>
                    <a:pt x="304" y="9559"/>
                  </a:cubicBezTo>
                  <a:cubicBezTo>
                    <a:pt x="544" y="9723"/>
                    <a:pt x="771" y="9913"/>
                    <a:pt x="973" y="10127"/>
                  </a:cubicBezTo>
                  <a:lnTo>
                    <a:pt x="1200" y="10355"/>
                  </a:lnTo>
                  <a:lnTo>
                    <a:pt x="3044" y="8397"/>
                  </a:lnTo>
                  <a:lnTo>
                    <a:pt x="3852" y="6251"/>
                  </a:lnTo>
                  <a:lnTo>
                    <a:pt x="5961" y="5607"/>
                  </a:lnTo>
                  <a:lnTo>
                    <a:pt x="4357" y="4521"/>
                  </a:lnTo>
                  <a:lnTo>
                    <a:pt x="3258" y="4521"/>
                  </a:lnTo>
                  <a:lnTo>
                    <a:pt x="3132" y="973"/>
                  </a:lnTo>
                  <a:lnTo>
                    <a:pt x="3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212;p80">
              <a:extLst>
                <a:ext uri="{FF2B5EF4-FFF2-40B4-BE49-F238E27FC236}">
                  <a16:creationId xmlns:a16="http://schemas.microsoft.com/office/drawing/2014/main" id="{6245B538-6982-4F37-96A0-E1D0642092C7}"/>
                </a:ext>
              </a:extLst>
            </p:cNvPr>
            <p:cNvSpPr/>
            <p:nvPr/>
          </p:nvSpPr>
          <p:spPr>
            <a:xfrm>
              <a:off x="6134625" y="2921400"/>
              <a:ext cx="43275" cy="96300"/>
            </a:xfrm>
            <a:custGeom>
              <a:avLst/>
              <a:gdLst/>
              <a:ahLst/>
              <a:cxnLst/>
              <a:rect l="l" t="t" r="r" b="b"/>
              <a:pathLst>
                <a:path w="1731" h="3852" extrusionOk="0">
                  <a:moveTo>
                    <a:pt x="1415" y="0"/>
                  </a:moveTo>
                  <a:lnTo>
                    <a:pt x="1" y="682"/>
                  </a:lnTo>
                  <a:lnTo>
                    <a:pt x="1" y="2627"/>
                  </a:lnTo>
                  <a:lnTo>
                    <a:pt x="1415" y="3852"/>
                  </a:lnTo>
                  <a:lnTo>
                    <a:pt x="1730" y="1920"/>
                  </a:lnTo>
                  <a:lnTo>
                    <a:pt x="14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213;p80">
              <a:extLst>
                <a:ext uri="{FF2B5EF4-FFF2-40B4-BE49-F238E27FC236}">
                  <a16:creationId xmlns:a16="http://schemas.microsoft.com/office/drawing/2014/main" id="{306080EE-259E-434B-87F8-AF2A37B9F0F6}"/>
                </a:ext>
              </a:extLst>
            </p:cNvPr>
            <p:cNvSpPr/>
            <p:nvPr/>
          </p:nvSpPr>
          <p:spPr>
            <a:xfrm>
              <a:off x="6126725" y="2909725"/>
              <a:ext cx="59375" cy="122825"/>
            </a:xfrm>
            <a:custGeom>
              <a:avLst/>
              <a:gdLst/>
              <a:ahLst/>
              <a:cxnLst/>
              <a:rect l="l" t="t" r="r" b="b"/>
              <a:pathLst>
                <a:path w="2375" h="4913" extrusionOk="0">
                  <a:moveTo>
                    <a:pt x="1491" y="935"/>
                  </a:moveTo>
                  <a:lnTo>
                    <a:pt x="1731" y="2387"/>
                  </a:lnTo>
                  <a:lnTo>
                    <a:pt x="1516" y="3713"/>
                  </a:lnTo>
                  <a:lnTo>
                    <a:pt x="632" y="2955"/>
                  </a:lnTo>
                  <a:lnTo>
                    <a:pt x="632" y="1351"/>
                  </a:lnTo>
                  <a:lnTo>
                    <a:pt x="1491" y="935"/>
                  </a:lnTo>
                  <a:close/>
                  <a:moveTo>
                    <a:pt x="1983" y="0"/>
                  </a:moveTo>
                  <a:lnTo>
                    <a:pt x="1" y="960"/>
                  </a:lnTo>
                  <a:lnTo>
                    <a:pt x="1" y="3245"/>
                  </a:lnTo>
                  <a:lnTo>
                    <a:pt x="1958" y="4912"/>
                  </a:lnTo>
                  <a:lnTo>
                    <a:pt x="2375" y="2387"/>
                  </a:lnTo>
                  <a:lnTo>
                    <a:pt x="19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214;p80">
              <a:extLst>
                <a:ext uri="{FF2B5EF4-FFF2-40B4-BE49-F238E27FC236}">
                  <a16:creationId xmlns:a16="http://schemas.microsoft.com/office/drawing/2014/main" id="{2DFFC445-D7E3-4B52-9670-625EFF92AC72}"/>
                </a:ext>
              </a:extLst>
            </p:cNvPr>
            <p:cNvSpPr/>
            <p:nvPr/>
          </p:nvSpPr>
          <p:spPr>
            <a:xfrm>
              <a:off x="5917450" y="3060600"/>
              <a:ext cx="65350" cy="60650"/>
            </a:xfrm>
            <a:custGeom>
              <a:avLst/>
              <a:gdLst/>
              <a:ahLst/>
              <a:cxnLst/>
              <a:rect l="l" t="t" r="r" b="b"/>
              <a:pathLst>
                <a:path w="2614" h="2426" extrusionOk="0">
                  <a:moveTo>
                    <a:pt x="1099" y="1"/>
                  </a:moveTo>
                  <a:lnTo>
                    <a:pt x="0" y="1175"/>
                  </a:lnTo>
                  <a:lnTo>
                    <a:pt x="568" y="2425"/>
                  </a:lnTo>
                  <a:lnTo>
                    <a:pt x="1440" y="2425"/>
                  </a:lnTo>
                  <a:lnTo>
                    <a:pt x="2614" y="708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215;p80">
              <a:extLst>
                <a:ext uri="{FF2B5EF4-FFF2-40B4-BE49-F238E27FC236}">
                  <a16:creationId xmlns:a16="http://schemas.microsoft.com/office/drawing/2014/main" id="{E1F9C551-0691-44A7-BD74-6396DE980517}"/>
                </a:ext>
              </a:extLst>
            </p:cNvPr>
            <p:cNvSpPr/>
            <p:nvPr/>
          </p:nvSpPr>
          <p:spPr>
            <a:xfrm>
              <a:off x="5908275" y="3050825"/>
              <a:ext cx="86225" cy="78325"/>
            </a:xfrm>
            <a:custGeom>
              <a:avLst/>
              <a:gdLst/>
              <a:ahLst/>
              <a:cxnLst/>
              <a:rect l="l" t="t" r="r" b="b"/>
              <a:pathLst>
                <a:path w="3449" h="3133" extrusionOk="0">
                  <a:moveTo>
                    <a:pt x="1541" y="771"/>
                  </a:moveTo>
                  <a:lnTo>
                    <a:pt x="2514" y="1225"/>
                  </a:lnTo>
                  <a:lnTo>
                    <a:pt x="1630" y="2501"/>
                  </a:lnTo>
                  <a:lnTo>
                    <a:pt x="1137" y="2501"/>
                  </a:lnTo>
                  <a:lnTo>
                    <a:pt x="746" y="1617"/>
                  </a:lnTo>
                  <a:lnTo>
                    <a:pt x="1541" y="771"/>
                  </a:lnTo>
                  <a:close/>
                  <a:moveTo>
                    <a:pt x="1390" y="1"/>
                  </a:moveTo>
                  <a:lnTo>
                    <a:pt x="1" y="1503"/>
                  </a:lnTo>
                  <a:lnTo>
                    <a:pt x="733" y="3132"/>
                  </a:lnTo>
                  <a:lnTo>
                    <a:pt x="1971" y="3132"/>
                  </a:lnTo>
                  <a:lnTo>
                    <a:pt x="3448" y="960"/>
                  </a:lnTo>
                  <a:lnTo>
                    <a:pt x="13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216;p80">
              <a:extLst>
                <a:ext uri="{FF2B5EF4-FFF2-40B4-BE49-F238E27FC236}">
                  <a16:creationId xmlns:a16="http://schemas.microsoft.com/office/drawing/2014/main" id="{3EB5EFF3-6DF5-4054-9B9B-BFD4A4932D96}"/>
                </a:ext>
              </a:extLst>
            </p:cNvPr>
            <p:cNvSpPr/>
            <p:nvPr/>
          </p:nvSpPr>
          <p:spPr>
            <a:xfrm>
              <a:off x="6168100" y="3083025"/>
              <a:ext cx="108300" cy="173650"/>
            </a:xfrm>
            <a:custGeom>
              <a:avLst/>
              <a:gdLst/>
              <a:ahLst/>
              <a:cxnLst/>
              <a:rect l="l" t="t" r="r" b="b"/>
              <a:pathLst>
                <a:path w="4332" h="6946" extrusionOk="0">
                  <a:moveTo>
                    <a:pt x="1578" y="0"/>
                  </a:moveTo>
                  <a:lnTo>
                    <a:pt x="707" y="1440"/>
                  </a:lnTo>
                  <a:lnTo>
                    <a:pt x="0" y="3132"/>
                  </a:lnTo>
                  <a:lnTo>
                    <a:pt x="783" y="5897"/>
                  </a:lnTo>
                  <a:lnTo>
                    <a:pt x="2399" y="5405"/>
                  </a:lnTo>
                  <a:lnTo>
                    <a:pt x="3472" y="6945"/>
                  </a:lnTo>
                  <a:lnTo>
                    <a:pt x="4331" y="5241"/>
                  </a:lnTo>
                  <a:lnTo>
                    <a:pt x="3472" y="3789"/>
                  </a:lnTo>
                  <a:lnTo>
                    <a:pt x="1818" y="2564"/>
                  </a:lnTo>
                  <a:lnTo>
                    <a:pt x="2399" y="1352"/>
                  </a:lnTo>
                  <a:lnTo>
                    <a:pt x="15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217;p80">
              <a:extLst>
                <a:ext uri="{FF2B5EF4-FFF2-40B4-BE49-F238E27FC236}">
                  <a16:creationId xmlns:a16="http://schemas.microsoft.com/office/drawing/2014/main" id="{1C4E41AF-ECC6-4F17-9540-D5470B07677E}"/>
                </a:ext>
              </a:extLst>
            </p:cNvPr>
            <p:cNvSpPr/>
            <p:nvPr/>
          </p:nvSpPr>
          <p:spPr>
            <a:xfrm>
              <a:off x="6159575" y="3067875"/>
              <a:ext cx="125650" cy="204275"/>
            </a:xfrm>
            <a:custGeom>
              <a:avLst/>
              <a:gdLst/>
              <a:ahLst/>
              <a:cxnLst/>
              <a:rect l="l" t="t" r="r" b="b"/>
              <a:pathLst>
                <a:path w="5026" h="8171" extrusionOk="0">
                  <a:moveTo>
                    <a:pt x="1932" y="1213"/>
                  </a:moveTo>
                  <a:lnTo>
                    <a:pt x="2399" y="1970"/>
                  </a:lnTo>
                  <a:lnTo>
                    <a:pt x="1768" y="3271"/>
                  </a:lnTo>
                  <a:lnTo>
                    <a:pt x="3574" y="4609"/>
                  </a:lnTo>
                  <a:lnTo>
                    <a:pt x="4319" y="5872"/>
                  </a:lnTo>
                  <a:lnTo>
                    <a:pt x="3763" y="6933"/>
                  </a:lnTo>
                  <a:lnTo>
                    <a:pt x="2866" y="5645"/>
                  </a:lnTo>
                  <a:lnTo>
                    <a:pt x="1351" y="6099"/>
                  </a:lnTo>
                  <a:lnTo>
                    <a:pt x="682" y="3763"/>
                  </a:lnTo>
                  <a:lnTo>
                    <a:pt x="1326" y="2197"/>
                  </a:lnTo>
                  <a:lnTo>
                    <a:pt x="1932" y="1213"/>
                  </a:lnTo>
                  <a:close/>
                  <a:moveTo>
                    <a:pt x="1907" y="0"/>
                  </a:moveTo>
                  <a:lnTo>
                    <a:pt x="758" y="1920"/>
                  </a:lnTo>
                  <a:lnTo>
                    <a:pt x="0" y="3725"/>
                  </a:lnTo>
                  <a:lnTo>
                    <a:pt x="909" y="6895"/>
                  </a:lnTo>
                  <a:lnTo>
                    <a:pt x="2614" y="6377"/>
                  </a:lnTo>
                  <a:lnTo>
                    <a:pt x="3851" y="8170"/>
                  </a:lnTo>
                  <a:lnTo>
                    <a:pt x="5026" y="5834"/>
                  </a:lnTo>
                  <a:lnTo>
                    <a:pt x="4079" y="4230"/>
                  </a:lnTo>
                  <a:lnTo>
                    <a:pt x="2551" y="3081"/>
                  </a:lnTo>
                  <a:lnTo>
                    <a:pt x="3094" y="1945"/>
                  </a:lnTo>
                  <a:lnTo>
                    <a:pt x="19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218;p80">
              <a:extLst>
                <a:ext uri="{FF2B5EF4-FFF2-40B4-BE49-F238E27FC236}">
                  <a16:creationId xmlns:a16="http://schemas.microsoft.com/office/drawing/2014/main" id="{D5FF37A4-310F-4951-922B-68984C3DF923}"/>
                </a:ext>
              </a:extLst>
            </p:cNvPr>
            <p:cNvSpPr/>
            <p:nvPr/>
          </p:nvSpPr>
          <p:spPr>
            <a:xfrm>
              <a:off x="6241950" y="3244650"/>
              <a:ext cx="111475" cy="160375"/>
            </a:xfrm>
            <a:custGeom>
              <a:avLst/>
              <a:gdLst/>
              <a:ahLst/>
              <a:cxnLst/>
              <a:rect l="l" t="t" r="r" b="b"/>
              <a:pathLst>
                <a:path w="4459" h="6415" extrusionOk="0">
                  <a:moveTo>
                    <a:pt x="2248" y="0"/>
                  </a:moveTo>
                  <a:lnTo>
                    <a:pt x="1781" y="1693"/>
                  </a:lnTo>
                  <a:lnTo>
                    <a:pt x="2021" y="3069"/>
                  </a:lnTo>
                  <a:lnTo>
                    <a:pt x="518" y="3965"/>
                  </a:lnTo>
                  <a:lnTo>
                    <a:pt x="1" y="4281"/>
                  </a:lnTo>
                  <a:lnTo>
                    <a:pt x="1377" y="4912"/>
                  </a:lnTo>
                  <a:lnTo>
                    <a:pt x="2842" y="6415"/>
                  </a:lnTo>
                  <a:lnTo>
                    <a:pt x="4458" y="4912"/>
                  </a:lnTo>
                  <a:lnTo>
                    <a:pt x="3271" y="3208"/>
                  </a:lnTo>
                  <a:lnTo>
                    <a:pt x="3650" y="1541"/>
                  </a:lnTo>
                  <a:lnTo>
                    <a:pt x="22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219;p80">
              <a:extLst>
                <a:ext uri="{FF2B5EF4-FFF2-40B4-BE49-F238E27FC236}">
                  <a16:creationId xmlns:a16="http://schemas.microsoft.com/office/drawing/2014/main" id="{E32F6662-D4A7-4FE3-A57C-9375E718158E}"/>
                </a:ext>
              </a:extLst>
            </p:cNvPr>
            <p:cNvSpPr/>
            <p:nvPr/>
          </p:nvSpPr>
          <p:spPr>
            <a:xfrm>
              <a:off x="6225225" y="3228550"/>
              <a:ext cx="138600" cy="187525"/>
            </a:xfrm>
            <a:custGeom>
              <a:avLst/>
              <a:gdLst/>
              <a:ahLst/>
              <a:cxnLst/>
              <a:rect l="l" t="t" r="r" b="b"/>
              <a:pathLst>
                <a:path w="5544" h="7501" extrusionOk="0">
                  <a:moveTo>
                    <a:pt x="3082" y="1276"/>
                  </a:moveTo>
                  <a:lnTo>
                    <a:pt x="3978" y="2273"/>
                  </a:lnTo>
                  <a:lnTo>
                    <a:pt x="3612" y="3915"/>
                  </a:lnTo>
                  <a:lnTo>
                    <a:pt x="4723" y="5519"/>
                  </a:lnTo>
                  <a:lnTo>
                    <a:pt x="3523" y="6617"/>
                  </a:lnTo>
                  <a:lnTo>
                    <a:pt x="2286" y="5342"/>
                  </a:lnTo>
                  <a:lnTo>
                    <a:pt x="1339" y="4887"/>
                  </a:lnTo>
                  <a:lnTo>
                    <a:pt x="3044" y="3877"/>
                  </a:lnTo>
                  <a:lnTo>
                    <a:pt x="2791" y="2362"/>
                  </a:lnTo>
                  <a:lnTo>
                    <a:pt x="3082" y="1276"/>
                  </a:lnTo>
                  <a:close/>
                  <a:moveTo>
                    <a:pt x="2766" y="1"/>
                  </a:moveTo>
                  <a:lnTo>
                    <a:pt x="2134" y="2324"/>
                  </a:lnTo>
                  <a:lnTo>
                    <a:pt x="2337" y="3549"/>
                  </a:lnTo>
                  <a:lnTo>
                    <a:pt x="1023" y="4344"/>
                  </a:lnTo>
                  <a:lnTo>
                    <a:pt x="1" y="4976"/>
                  </a:lnTo>
                  <a:lnTo>
                    <a:pt x="1857" y="5822"/>
                  </a:lnTo>
                  <a:lnTo>
                    <a:pt x="3498" y="7501"/>
                  </a:lnTo>
                  <a:lnTo>
                    <a:pt x="5544" y="5607"/>
                  </a:lnTo>
                  <a:lnTo>
                    <a:pt x="4281" y="3776"/>
                  </a:lnTo>
                  <a:lnTo>
                    <a:pt x="4660" y="2084"/>
                  </a:lnTo>
                  <a:lnTo>
                    <a:pt x="27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220;p80">
              <a:extLst>
                <a:ext uri="{FF2B5EF4-FFF2-40B4-BE49-F238E27FC236}">
                  <a16:creationId xmlns:a16="http://schemas.microsoft.com/office/drawing/2014/main" id="{1EEDF7BF-66BE-47D6-93F3-C8BD2D14EEE3}"/>
                </a:ext>
              </a:extLst>
            </p:cNvPr>
            <p:cNvSpPr/>
            <p:nvPr/>
          </p:nvSpPr>
          <p:spPr>
            <a:xfrm>
              <a:off x="6323400" y="2434950"/>
              <a:ext cx="220375" cy="347575"/>
            </a:xfrm>
            <a:custGeom>
              <a:avLst/>
              <a:gdLst/>
              <a:ahLst/>
              <a:cxnLst/>
              <a:rect l="l" t="t" r="r" b="b"/>
              <a:pathLst>
                <a:path w="8815" h="13903" extrusionOk="0">
                  <a:moveTo>
                    <a:pt x="7766" y="0"/>
                  </a:moveTo>
                  <a:lnTo>
                    <a:pt x="6718" y="392"/>
                  </a:lnTo>
                  <a:lnTo>
                    <a:pt x="6301" y="2235"/>
                  </a:lnTo>
                  <a:lnTo>
                    <a:pt x="6150" y="4836"/>
                  </a:lnTo>
                  <a:lnTo>
                    <a:pt x="4433" y="5960"/>
                  </a:lnTo>
                  <a:lnTo>
                    <a:pt x="3877" y="7337"/>
                  </a:lnTo>
                  <a:lnTo>
                    <a:pt x="2248" y="7425"/>
                  </a:lnTo>
                  <a:lnTo>
                    <a:pt x="847" y="9104"/>
                  </a:lnTo>
                  <a:lnTo>
                    <a:pt x="1" y="10367"/>
                  </a:lnTo>
                  <a:lnTo>
                    <a:pt x="1187" y="12640"/>
                  </a:lnTo>
                  <a:lnTo>
                    <a:pt x="1932" y="13903"/>
                  </a:lnTo>
                  <a:lnTo>
                    <a:pt x="2652" y="11478"/>
                  </a:lnTo>
                  <a:lnTo>
                    <a:pt x="2248" y="10304"/>
                  </a:lnTo>
                  <a:lnTo>
                    <a:pt x="4256" y="9799"/>
                  </a:lnTo>
                  <a:lnTo>
                    <a:pt x="6011" y="9799"/>
                  </a:lnTo>
                  <a:lnTo>
                    <a:pt x="8814" y="7576"/>
                  </a:lnTo>
                  <a:lnTo>
                    <a:pt x="8499" y="4660"/>
                  </a:lnTo>
                  <a:lnTo>
                    <a:pt x="8814" y="2639"/>
                  </a:lnTo>
                  <a:lnTo>
                    <a:pt x="77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221;p80">
              <a:extLst>
                <a:ext uri="{FF2B5EF4-FFF2-40B4-BE49-F238E27FC236}">
                  <a16:creationId xmlns:a16="http://schemas.microsoft.com/office/drawing/2014/main" id="{8C867219-02A7-4CE4-8AD6-A5F367919021}"/>
                </a:ext>
              </a:extLst>
            </p:cNvPr>
            <p:cNvSpPr/>
            <p:nvPr/>
          </p:nvSpPr>
          <p:spPr>
            <a:xfrm>
              <a:off x="6314250" y="2424850"/>
              <a:ext cx="238050" cy="377575"/>
            </a:xfrm>
            <a:custGeom>
              <a:avLst/>
              <a:gdLst/>
              <a:ahLst/>
              <a:cxnLst/>
              <a:rect l="l" t="t" r="r" b="b"/>
              <a:pathLst>
                <a:path w="9522" h="15103" extrusionOk="0">
                  <a:moveTo>
                    <a:pt x="7955" y="808"/>
                  </a:moveTo>
                  <a:lnTo>
                    <a:pt x="8852" y="3069"/>
                  </a:lnTo>
                  <a:lnTo>
                    <a:pt x="8536" y="5051"/>
                  </a:lnTo>
                  <a:lnTo>
                    <a:pt x="8852" y="7842"/>
                  </a:lnTo>
                  <a:lnTo>
                    <a:pt x="6263" y="9887"/>
                  </a:lnTo>
                  <a:lnTo>
                    <a:pt x="4622" y="9887"/>
                  </a:lnTo>
                  <a:lnTo>
                    <a:pt x="2210" y="10493"/>
                  </a:lnTo>
                  <a:lnTo>
                    <a:pt x="2690" y="11895"/>
                  </a:lnTo>
                  <a:lnTo>
                    <a:pt x="2197" y="13536"/>
                  </a:lnTo>
                  <a:lnTo>
                    <a:pt x="1844" y="12905"/>
                  </a:lnTo>
                  <a:lnTo>
                    <a:pt x="733" y="10784"/>
                  </a:lnTo>
                  <a:lnTo>
                    <a:pt x="1478" y="9710"/>
                  </a:lnTo>
                  <a:lnTo>
                    <a:pt x="2778" y="8132"/>
                  </a:lnTo>
                  <a:lnTo>
                    <a:pt x="4470" y="8044"/>
                  </a:lnTo>
                  <a:lnTo>
                    <a:pt x="5064" y="6579"/>
                  </a:lnTo>
                  <a:lnTo>
                    <a:pt x="6819" y="5417"/>
                  </a:lnTo>
                  <a:lnTo>
                    <a:pt x="6983" y="2715"/>
                  </a:lnTo>
                  <a:lnTo>
                    <a:pt x="7349" y="1036"/>
                  </a:lnTo>
                  <a:lnTo>
                    <a:pt x="7955" y="808"/>
                  </a:lnTo>
                  <a:close/>
                  <a:moveTo>
                    <a:pt x="8309" y="0"/>
                  </a:moveTo>
                  <a:lnTo>
                    <a:pt x="6806" y="556"/>
                  </a:lnTo>
                  <a:lnTo>
                    <a:pt x="6364" y="2627"/>
                  </a:lnTo>
                  <a:lnTo>
                    <a:pt x="6200" y="5064"/>
                  </a:lnTo>
                  <a:lnTo>
                    <a:pt x="4546" y="6162"/>
                  </a:lnTo>
                  <a:lnTo>
                    <a:pt x="4028" y="7450"/>
                  </a:lnTo>
                  <a:lnTo>
                    <a:pt x="2463" y="7526"/>
                  </a:lnTo>
                  <a:lnTo>
                    <a:pt x="973" y="9319"/>
                  </a:lnTo>
                  <a:lnTo>
                    <a:pt x="0" y="10758"/>
                  </a:lnTo>
                  <a:lnTo>
                    <a:pt x="1276" y="13208"/>
                  </a:lnTo>
                  <a:lnTo>
                    <a:pt x="2387" y="15102"/>
                  </a:lnTo>
                  <a:lnTo>
                    <a:pt x="3347" y="11870"/>
                  </a:lnTo>
                  <a:lnTo>
                    <a:pt x="3031" y="10923"/>
                  </a:lnTo>
                  <a:lnTo>
                    <a:pt x="4660" y="10506"/>
                  </a:lnTo>
                  <a:lnTo>
                    <a:pt x="6491" y="10506"/>
                  </a:lnTo>
                  <a:lnTo>
                    <a:pt x="9521" y="8119"/>
                  </a:lnTo>
                  <a:lnTo>
                    <a:pt x="9180" y="5076"/>
                  </a:lnTo>
                  <a:lnTo>
                    <a:pt x="9509" y="3005"/>
                  </a:lnTo>
                  <a:lnTo>
                    <a:pt x="83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222;p80">
              <a:extLst>
                <a:ext uri="{FF2B5EF4-FFF2-40B4-BE49-F238E27FC236}">
                  <a16:creationId xmlns:a16="http://schemas.microsoft.com/office/drawing/2014/main" id="{EFA90DAC-4482-4D88-8FC7-5A836BDACCED}"/>
                </a:ext>
              </a:extLst>
            </p:cNvPr>
            <p:cNvSpPr/>
            <p:nvPr/>
          </p:nvSpPr>
          <p:spPr>
            <a:xfrm>
              <a:off x="6470500" y="2285950"/>
              <a:ext cx="89675" cy="141450"/>
            </a:xfrm>
            <a:custGeom>
              <a:avLst/>
              <a:gdLst/>
              <a:ahLst/>
              <a:cxnLst/>
              <a:rect l="l" t="t" r="r" b="b"/>
              <a:pathLst>
                <a:path w="3587" h="5658" extrusionOk="0">
                  <a:moveTo>
                    <a:pt x="266" y="0"/>
                  </a:moveTo>
                  <a:lnTo>
                    <a:pt x="1" y="897"/>
                  </a:lnTo>
                  <a:lnTo>
                    <a:pt x="380" y="2677"/>
                  </a:lnTo>
                  <a:lnTo>
                    <a:pt x="76" y="3940"/>
                  </a:lnTo>
                  <a:lnTo>
                    <a:pt x="342" y="5657"/>
                  </a:lnTo>
                  <a:lnTo>
                    <a:pt x="2021" y="5657"/>
                  </a:lnTo>
                  <a:lnTo>
                    <a:pt x="1554" y="3801"/>
                  </a:lnTo>
                  <a:lnTo>
                    <a:pt x="1554" y="3801"/>
                  </a:lnTo>
                  <a:lnTo>
                    <a:pt x="2943" y="4420"/>
                  </a:lnTo>
                  <a:lnTo>
                    <a:pt x="3587" y="2677"/>
                  </a:lnTo>
                  <a:lnTo>
                    <a:pt x="3587" y="1566"/>
                  </a:lnTo>
                  <a:lnTo>
                    <a:pt x="1832" y="821"/>
                  </a:lnTo>
                  <a:lnTo>
                    <a:pt x="2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223;p80">
              <a:extLst>
                <a:ext uri="{FF2B5EF4-FFF2-40B4-BE49-F238E27FC236}">
                  <a16:creationId xmlns:a16="http://schemas.microsoft.com/office/drawing/2014/main" id="{D1FF821C-FA64-4C50-8222-06E79B74DCE1}"/>
                </a:ext>
              </a:extLst>
            </p:cNvPr>
            <p:cNvSpPr/>
            <p:nvPr/>
          </p:nvSpPr>
          <p:spPr>
            <a:xfrm>
              <a:off x="6462300" y="2274900"/>
              <a:ext cx="105775" cy="160375"/>
            </a:xfrm>
            <a:custGeom>
              <a:avLst/>
              <a:gdLst/>
              <a:ahLst/>
              <a:cxnLst/>
              <a:rect l="l" t="t" r="r" b="b"/>
              <a:pathLst>
                <a:path w="4231" h="6415" extrusionOk="0">
                  <a:moveTo>
                    <a:pt x="783" y="897"/>
                  </a:moveTo>
                  <a:lnTo>
                    <a:pt x="2033" y="1541"/>
                  </a:lnTo>
                  <a:lnTo>
                    <a:pt x="3599" y="2210"/>
                  </a:lnTo>
                  <a:lnTo>
                    <a:pt x="3599" y="3069"/>
                  </a:lnTo>
                  <a:lnTo>
                    <a:pt x="3094" y="4432"/>
                  </a:lnTo>
                  <a:lnTo>
                    <a:pt x="1427" y="3700"/>
                  </a:lnTo>
                  <a:lnTo>
                    <a:pt x="1945" y="5784"/>
                  </a:lnTo>
                  <a:lnTo>
                    <a:pt x="935" y="5784"/>
                  </a:lnTo>
                  <a:lnTo>
                    <a:pt x="733" y="4395"/>
                  </a:lnTo>
                  <a:lnTo>
                    <a:pt x="1036" y="3119"/>
                  </a:lnTo>
                  <a:lnTo>
                    <a:pt x="657" y="1352"/>
                  </a:lnTo>
                  <a:lnTo>
                    <a:pt x="783" y="897"/>
                  </a:lnTo>
                  <a:close/>
                  <a:moveTo>
                    <a:pt x="392" y="0"/>
                  </a:moveTo>
                  <a:lnTo>
                    <a:pt x="0" y="1326"/>
                  </a:lnTo>
                  <a:lnTo>
                    <a:pt x="379" y="3119"/>
                  </a:lnTo>
                  <a:lnTo>
                    <a:pt x="89" y="4369"/>
                  </a:lnTo>
                  <a:lnTo>
                    <a:pt x="404" y="6415"/>
                  </a:lnTo>
                  <a:lnTo>
                    <a:pt x="2753" y="6415"/>
                  </a:lnTo>
                  <a:lnTo>
                    <a:pt x="2336" y="4799"/>
                  </a:lnTo>
                  <a:lnTo>
                    <a:pt x="2336" y="4799"/>
                  </a:lnTo>
                  <a:lnTo>
                    <a:pt x="3448" y="5291"/>
                  </a:lnTo>
                  <a:lnTo>
                    <a:pt x="4205" y="3233"/>
                  </a:lnTo>
                  <a:lnTo>
                    <a:pt x="4230" y="1793"/>
                  </a:lnTo>
                  <a:lnTo>
                    <a:pt x="2299" y="985"/>
                  </a:lnTo>
                  <a:lnTo>
                    <a:pt x="3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224;p80">
              <a:extLst>
                <a:ext uri="{FF2B5EF4-FFF2-40B4-BE49-F238E27FC236}">
                  <a16:creationId xmlns:a16="http://schemas.microsoft.com/office/drawing/2014/main" id="{556AFD6E-1C84-4D42-99E5-138DB9BD360E}"/>
                </a:ext>
              </a:extLst>
            </p:cNvPr>
            <p:cNvSpPr/>
            <p:nvPr/>
          </p:nvSpPr>
          <p:spPr>
            <a:xfrm>
              <a:off x="6378950" y="1950375"/>
              <a:ext cx="126300" cy="303725"/>
            </a:xfrm>
            <a:custGeom>
              <a:avLst/>
              <a:gdLst/>
              <a:ahLst/>
              <a:cxnLst/>
              <a:rect l="l" t="t" r="r" b="b"/>
              <a:pathLst>
                <a:path w="5052" h="12149" extrusionOk="0">
                  <a:moveTo>
                    <a:pt x="708" y="1"/>
                  </a:moveTo>
                  <a:lnTo>
                    <a:pt x="1" y="1365"/>
                  </a:lnTo>
                  <a:lnTo>
                    <a:pt x="1428" y="5456"/>
                  </a:lnTo>
                  <a:lnTo>
                    <a:pt x="2211" y="7021"/>
                  </a:lnTo>
                  <a:lnTo>
                    <a:pt x="2211" y="8676"/>
                  </a:lnTo>
                  <a:lnTo>
                    <a:pt x="3271" y="12148"/>
                  </a:lnTo>
                  <a:lnTo>
                    <a:pt x="5052" y="12148"/>
                  </a:lnTo>
                  <a:lnTo>
                    <a:pt x="4168" y="8878"/>
                  </a:lnTo>
                  <a:lnTo>
                    <a:pt x="5052" y="8398"/>
                  </a:lnTo>
                  <a:lnTo>
                    <a:pt x="3360" y="5317"/>
                  </a:lnTo>
                  <a:lnTo>
                    <a:pt x="2185" y="2198"/>
                  </a:lnTo>
                  <a:lnTo>
                    <a:pt x="7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225;p80">
              <a:extLst>
                <a:ext uri="{FF2B5EF4-FFF2-40B4-BE49-F238E27FC236}">
                  <a16:creationId xmlns:a16="http://schemas.microsoft.com/office/drawing/2014/main" id="{1C3842B1-CFB2-4253-A8FF-4CF23DC66302}"/>
                </a:ext>
              </a:extLst>
            </p:cNvPr>
            <p:cNvSpPr/>
            <p:nvPr/>
          </p:nvSpPr>
          <p:spPr>
            <a:xfrm>
              <a:off x="6370425" y="1934925"/>
              <a:ext cx="145575" cy="327050"/>
            </a:xfrm>
            <a:custGeom>
              <a:avLst/>
              <a:gdLst/>
              <a:ahLst/>
              <a:cxnLst/>
              <a:rect l="l" t="t" r="r" b="b"/>
              <a:pathLst>
                <a:path w="5823" h="13082" extrusionOk="0">
                  <a:moveTo>
                    <a:pt x="1074" y="1238"/>
                  </a:moveTo>
                  <a:lnTo>
                    <a:pt x="2249" y="2968"/>
                  </a:lnTo>
                  <a:lnTo>
                    <a:pt x="3423" y="6086"/>
                  </a:lnTo>
                  <a:lnTo>
                    <a:pt x="4963" y="8890"/>
                  </a:lnTo>
                  <a:lnTo>
                    <a:pt x="4143" y="9344"/>
                  </a:lnTo>
                  <a:lnTo>
                    <a:pt x="4976" y="12450"/>
                  </a:lnTo>
                  <a:lnTo>
                    <a:pt x="3852" y="12450"/>
                  </a:lnTo>
                  <a:lnTo>
                    <a:pt x="2867" y="9243"/>
                  </a:lnTo>
                  <a:lnTo>
                    <a:pt x="2867" y="7564"/>
                  </a:lnTo>
                  <a:lnTo>
                    <a:pt x="2072" y="5960"/>
                  </a:lnTo>
                  <a:lnTo>
                    <a:pt x="683" y="2008"/>
                  </a:lnTo>
                  <a:lnTo>
                    <a:pt x="1074" y="1238"/>
                  </a:lnTo>
                  <a:close/>
                  <a:moveTo>
                    <a:pt x="998" y="0"/>
                  </a:moveTo>
                  <a:lnTo>
                    <a:pt x="1" y="1957"/>
                  </a:lnTo>
                  <a:lnTo>
                    <a:pt x="1491" y="6213"/>
                  </a:lnTo>
                  <a:lnTo>
                    <a:pt x="2236" y="7715"/>
                  </a:lnTo>
                  <a:lnTo>
                    <a:pt x="2236" y="9294"/>
                  </a:lnTo>
                  <a:lnTo>
                    <a:pt x="3385" y="13082"/>
                  </a:lnTo>
                  <a:lnTo>
                    <a:pt x="5797" y="13082"/>
                  </a:lnTo>
                  <a:lnTo>
                    <a:pt x="4875" y="9660"/>
                  </a:lnTo>
                  <a:lnTo>
                    <a:pt x="5822" y="9142"/>
                  </a:lnTo>
                  <a:lnTo>
                    <a:pt x="3991" y="5834"/>
                  </a:lnTo>
                  <a:lnTo>
                    <a:pt x="2829" y="2715"/>
                  </a:lnTo>
                  <a:lnTo>
                    <a:pt x="9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226;p80">
              <a:extLst>
                <a:ext uri="{FF2B5EF4-FFF2-40B4-BE49-F238E27FC236}">
                  <a16:creationId xmlns:a16="http://schemas.microsoft.com/office/drawing/2014/main" id="{D4C355C8-523A-45FF-96BE-E21BB079050C}"/>
                </a:ext>
              </a:extLst>
            </p:cNvPr>
            <p:cNvSpPr/>
            <p:nvPr/>
          </p:nvSpPr>
          <p:spPr>
            <a:xfrm>
              <a:off x="5626075" y="893825"/>
              <a:ext cx="145875" cy="113350"/>
            </a:xfrm>
            <a:custGeom>
              <a:avLst/>
              <a:gdLst/>
              <a:ahLst/>
              <a:cxnLst/>
              <a:rect l="l" t="t" r="r" b="b"/>
              <a:pathLst>
                <a:path w="5835" h="4534" extrusionOk="0">
                  <a:moveTo>
                    <a:pt x="4142" y="0"/>
                  </a:moveTo>
                  <a:lnTo>
                    <a:pt x="2362" y="796"/>
                  </a:lnTo>
                  <a:lnTo>
                    <a:pt x="480" y="796"/>
                  </a:lnTo>
                  <a:lnTo>
                    <a:pt x="0" y="2425"/>
                  </a:lnTo>
                  <a:lnTo>
                    <a:pt x="2362" y="4533"/>
                  </a:lnTo>
                  <a:lnTo>
                    <a:pt x="4458" y="3334"/>
                  </a:lnTo>
                  <a:lnTo>
                    <a:pt x="5834" y="2273"/>
                  </a:lnTo>
                  <a:lnTo>
                    <a:pt x="5834" y="480"/>
                  </a:lnTo>
                  <a:lnTo>
                    <a:pt x="41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227;p80">
              <a:extLst>
                <a:ext uri="{FF2B5EF4-FFF2-40B4-BE49-F238E27FC236}">
                  <a16:creationId xmlns:a16="http://schemas.microsoft.com/office/drawing/2014/main" id="{2C494C02-FCA3-49E8-955D-FCB9E09A0025}"/>
                </a:ext>
              </a:extLst>
            </p:cNvPr>
            <p:cNvSpPr/>
            <p:nvPr/>
          </p:nvSpPr>
          <p:spPr>
            <a:xfrm>
              <a:off x="5617225" y="885625"/>
              <a:ext cx="162600" cy="131025"/>
            </a:xfrm>
            <a:custGeom>
              <a:avLst/>
              <a:gdLst/>
              <a:ahLst/>
              <a:cxnLst/>
              <a:rect l="l" t="t" r="r" b="b"/>
              <a:pathLst>
                <a:path w="6504" h="5241" extrusionOk="0">
                  <a:moveTo>
                    <a:pt x="4521" y="657"/>
                  </a:moveTo>
                  <a:lnTo>
                    <a:pt x="5872" y="1048"/>
                  </a:lnTo>
                  <a:lnTo>
                    <a:pt x="5872" y="2437"/>
                  </a:lnTo>
                  <a:lnTo>
                    <a:pt x="4660" y="3371"/>
                  </a:lnTo>
                  <a:lnTo>
                    <a:pt x="2766" y="4470"/>
                  </a:lnTo>
                  <a:lnTo>
                    <a:pt x="708" y="2652"/>
                  </a:lnTo>
                  <a:lnTo>
                    <a:pt x="1074" y="1452"/>
                  </a:lnTo>
                  <a:lnTo>
                    <a:pt x="2728" y="1452"/>
                  </a:lnTo>
                  <a:lnTo>
                    <a:pt x="4521" y="657"/>
                  </a:lnTo>
                  <a:close/>
                  <a:moveTo>
                    <a:pt x="4471" y="0"/>
                  </a:moveTo>
                  <a:lnTo>
                    <a:pt x="2653" y="821"/>
                  </a:lnTo>
                  <a:lnTo>
                    <a:pt x="607" y="821"/>
                  </a:lnTo>
                  <a:lnTo>
                    <a:pt x="1" y="2854"/>
                  </a:lnTo>
                  <a:lnTo>
                    <a:pt x="2678" y="5240"/>
                  </a:lnTo>
                  <a:lnTo>
                    <a:pt x="5001" y="3902"/>
                  </a:lnTo>
                  <a:lnTo>
                    <a:pt x="6504" y="2753"/>
                  </a:lnTo>
                  <a:lnTo>
                    <a:pt x="6504" y="581"/>
                  </a:lnTo>
                  <a:lnTo>
                    <a:pt x="44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228;p80">
              <a:extLst>
                <a:ext uri="{FF2B5EF4-FFF2-40B4-BE49-F238E27FC236}">
                  <a16:creationId xmlns:a16="http://schemas.microsoft.com/office/drawing/2014/main" id="{3CB8EB56-7359-4BC5-BF5C-BF244426110F}"/>
                </a:ext>
              </a:extLst>
            </p:cNvPr>
            <p:cNvSpPr/>
            <p:nvPr/>
          </p:nvSpPr>
          <p:spPr>
            <a:xfrm>
              <a:off x="5828725" y="897925"/>
              <a:ext cx="80850" cy="36650"/>
            </a:xfrm>
            <a:custGeom>
              <a:avLst/>
              <a:gdLst/>
              <a:ahLst/>
              <a:cxnLst/>
              <a:rect l="l" t="t" r="r" b="b"/>
              <a:pathLst>
                <a:path w="3234" h="1466" extrusionOk="0">
                  <a:moveTo>
                    <a:pt x="1" y="1"/>
                  </a:moveTo>
                  <a:lnTo>
                    <a:pt x="885" y="1465"/>
                  </a:lnTo>
                  <a:lnTo>
                    <a:pt x="3233" y="733"/>
                  </a:lnTo>
                  <a:lnTo>
                    <a:pt x="23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229;p80">
              <a:extLst>
                <a:ext uri="{FF2B5EF4-FFF2-40B4-BE49-F238E27FC236}">
                  <a16:creationId xmlns:a16="http://schemas.microsoft.com/office/drawing/2014/main" id="{EF75E0BB-8D11-4C72-A5EE-37A352AD5D14}"/>
                </a:ext>
              </a:extLst>
            </p:cNvPr>
            <p:cNvSpPr/>
            <p:nvPr/>
          </p:nvSpPr>
          <p:spPr>
            <a:xfrm>
              <a:off x="5814525" y="890350"/>
              <a:ext cx="111475" cy="53700"/>
            </a:xfrm>
            <a:custGeom>
              <a:avLst/>
              <a:gdLst/>
              <a:ahLst/>
              <a:cxnLst/>
              <a:rect l="l" t="t" r="r" b="b"/>
              <a:pathLst>
                <a:path w="4459" h="2148" extrusionOk="0">
                  <a:moveTo>
                    <a:pt x="2804" y="632"/>
                  </a:moveTo>
                  <a:lnTo>
                    <a:pt x="3157" y="922"/>
                  </a:lnTo>
                  <a:lnTo>
                    <a:pt x="1604" y="1402"/>
                  </a:lnTo>
                  <a:lnTo>
                    <a:pt x="1125" y="632"/>
                  </a:lnTo>
                  <a:close/>
                  <a:moveTo>
                    <a:pt x="1" y="0"/>
                  </a:moveTo>
                  <a:lnTo>
                    <a:pt x="1314" y="2147"/>
                  </a:lnTo>
                  <a:lnTo>
                    <a:pt x="4458" y="1175"/>
                  </a:lnTo>
                  <a:lnTo>
                    <a:pt x="30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230;p80">
              <a:extLst>
                <a:ext uri="{FF2B5EF4-FFF2-40B4-BE49-F238E27FC236}">
                  <a16:creationId xmlns:a16="http://schemas.microsoft.com/office/drawing/2014/main" id="{0AE2DBFA-BFE7-49B1-8348-849ECA836B3B}"/>
                </a:ext>
              </a:extLst>
            </p:cNvPr>
            <p:cNvSpPr/>
            <p:nvPr/>
          </p:nvSpPr>
          <p:spPr>
            <a:xfrm>
              <a:off x="5765925" y="1013475"/>
              <a:ext cx="80825" cy="48625"/>
            </a:xfrm>
            <a:custGeom>
              <a:avLst/>
              <a:gdLst/>
              <a:ahLst/>
              <a:cxnLst/>
              <a:rect l="l" t="t" r="r" b="b"/>
              <a:pathLst>
                <a:path w="3233" h="1945" extrusionOk="0">
                  <a:moveTo>
                    <a:pt x="0" y="0"/>
                  </a:moveTo>
                  <a:lnTo>
                    <a:pt x="871" y="1945"/>
                  </a:lnTo>
                  <a:lnTo>
                    <a:pt x="3233" y="972"/>
                  </a:lnTo>
                  <a:lnTo>
                    <a:pt x="1616" y="16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231;p80">
              <a:extLst>
                <a:ext uri="{FF2B5EF4-FFF2-40B4-BE49-F238E27FC236}">
                  <a16:creationId xmlns:a16="http://schemas.microsoft.com/office/drawing/2014/main" id="{A6F90C3F-4A16-4A11-9744-C2B1A082838C}"/>
                </a:ext>
              </a:extLst>
            </p:cNvPr>
            <p:cNvSpPr/>
            <p:nvPr/>
          </p:nvSpPr>
          <p:spPr>
            <a:xfrm>
              <a:off x="5752975" y="1004300"/>
              <a:ext cx="113025" cy="68225"/>
            </a:xfrm>
            <a:custGeom>
              <a:avLst/>
              <a:gdLst/>
              <a:ahLst/>
              <a:cxnLst/>
              <a:rect l="l" t="t" r="r" b="b"/>
              <a:pathLst>
                <a:path w="4521" h="2729" extrusionOk="0">
                  <a:moveTo>
                    <a:pt x="1023" y="733"/>
                  </a:moveTo>
                  <a:lnTo>
                    <a:pt x="2046" y="847"/>
                  </a:lnTo>
                  <a:lnTo>
                    <a:pt x="2993" y="1314"/>
                  </a:lnTo>
                  <a:lnTo>
                    <a:pt x="1554" y="1908"/>
                  </a:lnTo>
                  <a:lnTo>
                    <a:pt x="1023" y="733"/>
                  </a:lnTo>
                  <a:close/>
                  <a:moveTo>
                    <a:pt x="0" y="1"/>
                  </a:moveTo>
                  <a:lnTo>
                    <a:pt x="1225" y="2728"/>
                  </a:lnTo>
                  <a:lnTo>
                    <a:pt x="4521" y="1365"/>
                  </a:lnTo>
                  <a:lnTo>
                    <a:pt x="2273" y="253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232;p80">
              <a:extLst>
                <a:ext uri="{FF2B5EF4-FFF2-40B4-BE49-F238E27FC236}">
                  <a16:creationId xmlns:a16="http://schemas.microsoft.com/office/drawing/2014/main" id="{4EAD15C8-95A8-4BB3-8F88-92F789BD0870}"/>
                </a:ext>
              </a:extLst>
            </p:cNvPr>
            <p:cNvSpPr/>
            <p:nvPr/>
          </p:nvSpPr>
          <p:spPr>
            <a:xfrm>
              <a:off x="4952100" y="890350"/>
              <a:ext cx="78950" cy="112725"/>
            </a:xfrm>
            <a:custGeom>
              <a:avLst/>
              <a:gdLst/>
              <a:ahLst/>
              <a:cxnLst/>
              <a:rect l="l" t="t" r="r" b="b"/>
              <a:pathLst>
                <a:path w="3158" h="4509" extrusionOk="0">
                  <a:moveTo>
                    <a:pt x="1" y="0"/>
                  </a:moveTo>
                  <a:lnTo>
                    <a:pt x="1" y="1882"/>
                  </a:lnTo>
                  <a:lnTo>
                    <a:pt x="960" y="4508"/>
                  </a:lnTo>
                  <a:lnTo>
                    <a:pt x="3157" y="2576"/>
                  </a:lnTo>
                  <a:lnTo>
                    <a:pt x="3157" y="125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233;p80">
              <a:extLst>
                <a:ext uri="{FF2B5EF4-FFF2-40B4-BE49-F238E27FC236}">
                  <a16:creationId xmlns:a16="http://schemas.microsoft.com/office/drawing/2014/main" id="{5C82ED24-A6F0-417A-9185-B748BED06C37}"/>
                </a:ext>
              </a:extLst>
            </p:cNvPr>
            <p:cNvSpPr/>
            <p:nvPr/>
          </p:nvSpPr>
          <p:spPr>
            <a:xfrm>
              <a:off x="4944200" y="878675"/>
              <a:ext cx="94750" cy="137975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620" y="922"/>
                  </a:moveTo>
                  <a:lnTo>
                    <a:pt x="3145" y="1932"/>
                  </a:lnTo>
                  <a:lnTo>
                    <a:pt x="3145" y="2892"/>
                  </a:lnTo>
                  <a:lnTo>
                    <a:pt x="1415" y="4432"/>
                  </a:lnTo>
                  <a:lnTo>
                    <a:pt x="632" y="2298"/>
                  </a:lnTo>
                  <a:lnTo>
                    <a:pt x="620" y="922"/>
                  </a:lnTo>
                  <a:close/>
                  <a:moveTo>
                    <a:pt x="1" y="0"/>
                  </a:moveTo>
                  <a:lnTo>
                    <a:pt x="1" y="2349"/>
                  </a:lnTo>
                  <a:lnTo>
                    <a:pt x="1137" y="5518"/>
                  </a:lnTo>
                  <a:lnTo>
                    <a:pt x="3789" y="3182"/>
                  </a:lnTo>
                  <a:lnTo>
                    <a:pt x="3789" y="15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234;p80">
              <a:extLst>
                <a:ext uri="{FF2B5EF4-FFF2-40B4-BE49-F238E27FC236}">
                  <a16:creationId xmlns:a16="http://schemas.microsoft.com/office/drawing/2014/main" id="{DA9091E4-AA7F-4963-82A9-3B59CF6BFBA1}"/>
                </a:ext>
              </a:extLst>
            </p:cNvPr>
            <p:cNvSpPr/>
            <p:nvPr/>
          </p:nvSpPr>
          <p:spPr>
            <a:xfrm>
              <a:off x="4770275" y="799125"/>
              <a:ext cx="164800" cy="161950"/>
            </a:xfrm>
            <a:custGeom>
              <a:avLst/>
              <a:gdLst/>
              <a:ahLst/>
              <a:cxnLst/>
              <a:rect l="l" t="t" r="r" b="b"/>
              <a:pathLst>
                <a:path w="6592" h="6478" extrusionOk="0">
                  <a:moveTo>
                    <a:pt x="1049" y="0"/>
                  </a:moveTo>
                  <a:lnTo>
                    <a:pt x="0" y="1856"/>
                  </a:lnTo>
                  <a:lnTo>
                    <a:pt x="948" y="4546"/>
                  </a:lnTo>
                  <a:lnTo>
                    <a:pt x="2539" y="6478"/>
                  </a:lnTo>
                  <a:lnTo>
                    <a:pt x="5064" y="6478"/>
                  </a:lnTo>
                  <a:lnTo>
                    <a:pt x="6592" y="6213"/>
                  </a:lnTo>
                  <a:lnTo>
                    <a:pt x="5695" y="3801"/>
                  </a:lnTo>
                  <a:lnTo>
                    <a:pt x="3296" y="2500"/>
                  </a:lnTo>
                  <a:lnTo>
                    <a:pt x="1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235;p80">
              <a:extLst>
                <a:ext uri="{FF2B5EF4-FFF2-40B4-BE49-F238E27FC236}">
                  <a16:creationId xmlns:a16="http://schemas.microsoft.com/office/drawing/2014/main" id="{C8D01C6B-7EEF-4ECB-A2E7-C3731E742F22}"/>
                </a:ext>
              </a:extLst>
            </p:cNvPr>
            <p:cNvSpPr/>
            <p:nvPr/>
          </p:nvSpPr>
          <p:spPr>
            <a:xfrm>
              <a:off x="4761750" y="785550"/>
              <a:ext cx="184075" cy="183425"/>
            </a:xfrm>
            <a:custGeom>
              <a:avLst/>
              <a:gdLst/>
              <a:ahLst/>
              <a:cxnLst/>
              <a:rect l="l" t="t" r="r" b="b"/>
              <a:pathLst>
                <a:path w="7363" h="7337" extrusionOk="0">
                  <a:moveTo>
                    <a:pt x="1453" y="1074"/>
                  </a:moveTo>
                  <a:lnTo>
                    <a:pt x="3410" y="3245"/>
                  </a:lnTo>
                  <a:lnTo>
                    <a:pt x="5784" y="4559"/>
                  </a:lnTo>
                  <a:lnTo>
                    <a:pt x="6503" y="6516"/>
                  </a:lnTo>
                  <a:lnTo>
                    <a:pt x="5405" y="6705"/>
                  </a:lnTo>
                  <a:lnTo>
                    <a:pt x="3031" y="6705"/>
                  </a:lnTo>
                  <a:lnTo>
                    <a:pt x="1566" y="4937"/>
                  </a:lnTo>
                  <a:lnTo>
                    <a:pt x="695" y="2425"/>
                  </a:lnTo>
                  <a:lnTo>
                    <a:pt x="1453" y="1074"/>
                  </a:lnTo>
                  <a:close/>
                  <a:moveTo>
                    <a:pt x="1326" y="0"/>
                  </a:moveTo>
                  <a:lnTo>
                    <a:pt x="1" y="2374"/>
                  </a:lnTo>
                  <a:lnTo>
                    <a:pt x="985" y="5203"/>
                  </a:lnTo>
                  <a:lnTo>
                    <a:pt x="2728" y="7337"/>
                  </a:lnTo>
                  <a:lnTo>
                    <a:pt x="5468" y="7337"/>
                  </a:lnTo>
                  <a:lnTo>
                    <a:pt x="7362" y="7008"/>
                  </a:lnTo>
                  <a:lnTo>
                    <a:pt x="6289" y="4129"/>
                  </a:lnTo>
                  <a:lnTo>
                    <a:pt x="3839" y="2791"/>
                  </a:lnTo>
                  <a:lnTo>
                    <a:pt x="13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236;p80">
              <a:extLst>
                <a:ext uri="{FF2B5EF4-FFF2-40B4-BE49-F238E27FC236}">
                  <a16:creationId xmlns:a16="http://schemas.microsoft.com/office/drawing/2014/main" id="{BDD9CDA9-4E16-4E3A-B002-1A88DD3CBCD9}"/>
                </a:ext>
              </a:extLst>
            </p:cNvPr>
            <p:cNvSpPr/>
            <p:nvPr/>
          </p:nvSpPr>
          <p:spPr>
            <a:xfrm>
              <a:off x="4392100" y="1174150"/>
              <a:ext cx="165750" cy="386075"/>
            </a:xfrm>
            <a:custGeom>
              <a:avLst/>
              <a:gdLst/>
              <a:ahLst/>
              <a:cxnLst/>
              <a:rect l="l" t="t" r="r" b="b"/>
              <a:pathLst>
                <a:path w="6630" h="15443" extrusionOk="0">
                  <a:moveTo>
                    <a:pt x="6629" y="0"/>
                  </a:moveTo>
                  <a:lnTo>
                    <a:pt x="4521" y="1036"/>
                  </a:lnTo>
                  <a:lnTo>
                    <a:pt x="2261" y="3056"/>
                  </a:lnTo>
                  <a:lnTo>
                    <a:pt x="0" y="6301"/>
                  </a:lnTo>
                  <a:lnTo>
                    <a:pt x="354" y="10594"/>
                  </a:lnTo>
                  <a:lnTo>
                    <a:pt x="51" y="12652"/>
                  </a:lnTo>
                  <a:lnTo>
                    <a:pt x="1288" y="15443"/>
                  </a:lnTo>
                  <a:lnTo>
                    <a:pt x="4357" y="15443"/>
                  </a:lnTo>
                  <a:lnTo>
                    <a:pt x="2425" y="11731"/>
                  </a:lnTo>
                  <a:lnTo>
                    <a:pt x="2955" y="7033"/>
                  </a:lnTo>
                  <a:lnTo>
                    <a:pt x="4634" y="4154"/>
                  </a:lnTo>
                  <a:lnTo>
                    <a:pt x="6629" y="1844"/>
                  </a:lnTo>
                  <a:lnTo>
                    <a:pt x="66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237;p80">
              <a:extLst>
                <a:ext uri="{FF2B5EF4-FFF2-40B4-BE49-F238E27FC236}">
                  <a16:creationId xmlns:a16="http://schemas.microsoft.com/office/drawing/2014/main" id="{53D35E4C-8031-4DF7-96D9-653054A16C4F}"/>
                </a:ext>
              </a:extLst>
            </p:cNvPr>
            <p:cNvSpPr/>
            <p:nvPr/>
          </p:nvSpPr>
          <p:spPr>
            <a:xfrm>
              <a:off x="4383875" y="1161200"/>
              <a:ext cx="181875" cy="406925"/>
            </a:xfrm>
            <a:custGeom>
              <a:avLst/>
              <a:gdLst/>
              <a:ahLst/>
              <a:cxnLst/>
              <a:rect l="l" t="t" r="r" b="b"/>
              <a:pathLst>
                <a:path w="7275" h="16277" extrusionOk="0">
                  <a:moveTo>
                    <a:pt x="6643" y="1023"/>
                  </a:moveTo>
                  <a:lnTo>
                    <a:pt x="6643" y="2248"/>
                  </a:lnTo>
                  <a:lnTo>
                    <a:pt x="4686" y="4508"/>
                  </a:lnTo>
                  <a:lnTo>
                    <a:pt x="3006" y="7387"/>
                  </a:lnTo>
                  <a:lnTo>
                    <a:pt x="2425" y="12299"/>
                  </a:lnTo>
                  <a:lnTo>
                    <a:pt x="4168" y="15645"/>
                  </a:lnTo>
                  <a:lnTo>
                    <a:pt x="1819" y="15645"/>
                  </a:lnTo>
                  <a:lnTo>
                    <a:pt x="708" y="13120"/>
                  </a:lnTo>
                  <a:lnTo>
                    <a:pt x="999" y="11125"/>
                  </a:lnTo>
                  <a:lnTo>
                    <a:pt x="645" y="6895"/>
                  </a:lnTo>
                  <a:lnTo>
                    <a:pt x="2829" y="3789"/>
                  </a:lnTo>
                  <a:lnTo>
                    <a:pt x="5039" y="1806"/>
                  </a:lnTo>
                  <a:lnTo>
                    <a:pt x="6643" y="1023"/>
                  </a:lnTo>
                  <a:close/>
                  <a:moveTo>
                    <a:pt x="7274" y="0"/>
                  </a:moveTo>
                  <a:lnTo>
                    <a:pt x="4723" y="1263"/>
                  </a:lnTo>
                  <a:lnTo>
                    <a:pt x="2387" y="3347"/>
                  </a:lnTo>
                  <a:lnTo>
                    <a:pt x="1" y="6731"/>
                  </a:lnTo>
                  <a:lnTo>
                    <a:pt x="380" y="11112"/>
                  </a:lnTo>
                  <a:lnTo>
                    <a:pt x="64" y="13221"/>
                  </a:lnTo>
                  <a:lnTo>
                    <a:pt x="1415" y="16277"/>
                  </a:lnTo>
                  <a:lnTo>
                    <a:pt x="5203" y="16277"/>
                  </a:lnTo>
                  <a:lnTo>
                    <a:pt x="3069" y="12185"/>
                  </a:lnTo>
                  <a:lnTo>
                    <a:pt x="3587" y="7652"/>
                  </a:lnTo>
                  <a:lnTo>
                    <a:pt x="5203" y="4874"/>
                  </a:lnTo>
                  <a:lnTo>
                    <a:pt x="7274" y="2475"/>
                  </a:lnTo>
                  <a:lnTo>
                    <a:pt x="72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238;p80">
              <a:extLst>
                <a:ext uri="{FF2B5EF4-FFF2-40B4-BE49-F238E27FC236}">
                  <a16:creationId xmlns:a16="http://schemas.microsoft.com/office/drawing/2014/main" id="{D38AD53C-8420-4639-9C3B-FB3713155F24}"/>
                </a:ext>
              </a:extLst>
            </p:cNvPr>
            <p:cNvSpPr/>
            <p:nvPr/>
          </p:nvSpPr>
          <p:spPr>
            <a:xfrm>
              <a:off x="3327950" y="2153675"/>
              <a:ext cx="78950" cy="116200"/>
            </a:xfrm>
            <a:custGeom>
              <a:avLst/>
              <a:gdLst/>
              <a:ahLst/>
              <a:cxnLst/>
              <a:rect l="l" t="t" r="r" b="b"/>
              <a:pathLst>
                <a:path w="3158" h="4648" extrusionOk="0">
                  <a:moveTo>
                    <a:pt x="1288" y="1"/>
                  </a:moveTo>
                  <a:lnTo>
                    <a:pt x="1" y="1655"/>
                  </a:lnTo>
                  <a:lnTo>
                    <a:pt x="1" y="3069"/>
                  </a:lnTo>
                  <a:lnTo>
                    <a:pt x="1" y="3700"/>
                  </a:lnTo>
                  <a:lnTo>
                    <a:pt x="884" y="4647"/>
                  </a:lnTo>
                  <a:lnTo>
                    <a:pt x="2677" y="3915"/>
                  </a:lnTo>
                  <a:lnTo>
                    <a:pt x="3157" y="1731"/>
                  </a:lnTo>
                  <a:lnTo>
                    <a:pt x="3157" y="544"/>
                  </a:lnTo>
                  <a:lnTo>
                    <a:pt x="128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239;p80">
              <a:extLst>
                <a:ext uri="{FF2B5EF4-FFF2-40B4-BE49-F238E27FC236}">
                  <a16:creationId xmlns:a16="http://schemas.microsoft.com/office/drawing/2014/main" id="{727BDEA8-E5FC-4B0D-8DA4-24BE71E5952F}"/>
                </a:ext>
              </a:extLst>
            </p:cNvPr>
            <p:cNvSpPr/>
            <p:nvPr/>
          </p:nvSpPr>
          <p:spPr>
            <a:xfrm>
              <a:off x="3320050" y="2144525"/>
              <a:ext cx="94725" cy="134825"/>
            </a:xfrm>
            <a:custGeom>
              <a:avLst/>
              <a:gdLst/>
              <a:ahLst/>
              <a:cxnLst/>
              <a:rect l="l" t="t" r="r" b="b"/>
              <a:pathLst>
                <a:path w="3789" h="5393" extrusionOk="0">
                  <a:moveTo>
                    <a:pt x="1718" y="720"/>
                  </a:moveTo>
                  <a:lnTo>
                    <a:pt x="3158" y="1150"/>
                  </a:lnTo>
                  <a:lnTo>
                    <a:pt x="3158" y="2059"/>
                  </a:lnTo>
                  <a:lnTo>
                    <a:pt x="2728" y="4054"/>
                  </a:lnTo>
                  <a:lnTo>
                    <a:pt x="1289" y="4647"/>
                  </a:lnTo>
                  <a:lnTo>
                    <a:pt x="632" y="3953"/>
                  </a:lnTo>
                  <a:lnTo>
                    <a:pt x="632" y="2122"/>
                  </a:lnTo>
                  <a:lnTo>
                    <a:pt x="1718" y="720"/>
                  </a:lnTo>
                  <a:close/>
                  <a:moveTo>
                    <a:pt x="1491" y="0"/>
                  </a:moveTo>
                  <a:lnTo>
                    <a:pt x="1" y="1907"/>
                  </a:lnTo>
                  <a:lnTo>
                    <a:pt x="1" y="4193"/>
                  </a:lnTo>
                  <a:lnTo>
                    <a:pt x="1125" y="5392"/>
                  </a:lnTo>
                  <a:lnTo>
                    <a:pt x="3271" y="4508"/>
                  </a:lnTo>
                  <a:lnTo>
                    <a:pt x="3789" y="2160"/>
                  </a:lnTo>
                  <a:lnTo>
                    <a:pt x="3789" y="682"/>
                  </a:lnTo>
                  <a:lnTo>
                    <a:pt x="14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240;p80">
              <a:extLst>
                <a:ext uri="{FF2B5EF4-FFF2-40B4-BE49-F238E27FC236}">
                  <a16:creationId xmlns:a16="http://schemas.microsoft.com/office/drawing/2014/main" id="{63561513-3DE5-4CFA-AFA5-7AD0DBD72BD4}"/>
                </a:ext>
              </a:extLst>
            </p:cNvPr>
            <p:cNvSpPr/>
            <p:nvPr/>
          </p:nvSpPr>
          <p:spPr>
            <a:xfrm>
              <a:off x="3404025" y="2057075"/>
              <a:ext cx="144925" cy="252250"/>
            </a:xfrm>
            <a:custGeom>
              <a:avLst/>
              <a:gdLst/>
              <a:ahLst/>
              <a:cxnLst/>
              <a:rect l="l" t="t" r="r" b="b"/>
              <a:pathLst>
                <a:path w="5797" h="10090" extrusionOk="0">
                  <a:moveTo>
                    <a:pt x="2602" y="1"/>
                  </a:moveTo>
                  <a:lnTo>
                    <a:pt x="834" y="443"/>
                  </a:lnTo>
                  <a:lnTo>
                    <a:pt x="1" y="1680"/>
                  </a:lnTo>
                  <a:lnTo>
                    <a:pt x="2097" y="4408"/>
                  </a:lnTo>
                  <a:lnTo>
                    <a:pt x="2311" y="6201"/>
                  </a:lnTo>
                  <a:lnTo>
                    <a:pt x="746" y="7703"/>
                  </a:lnTo>
                  <a:lnTo>
                    <a:pt x="746" y="10090"/>
                  </a:lnTo>
                  <a:lnTo>
                    <a:pt x="5796" y="9155"/>
                  </a:lnTo>
                  <a:lnTo>
                    <a:pt x="5796" y="7564"/>
                  </a:lnTo>
                  <a:lnTo>
                    <a:pt x="4837" y="5266"/>
                  </a:lnTo>
                  <a:lnTo>
                    <a:pt x="2728" y="2753"/>
                  </a:lnTo>
                  <a:lnTo>
                    <a:pt x="3700" y="1213"/>
                  </a:lnTo>
                  <a:lnTo>
                    <a:pt x="26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241;p80">
              <a:extLst>
                <a:ext uri="{FF2B5EF4-FFF2-40B4-BE49-F238E27FC236}">
                  <a16:creationId xmlns:a16="http://schemas.microsoft.com/office/drawing/2014/main" id="{156FEDF2-B6E1-4776-8B55-1E9A09A2B516}"/>
                </a:ext>
              </a:extLst>
            </p:cNvPr>
            <p:cNvSpPr/>
            <p:nvPr/>
          </p:nvSpPr>
          <p:spPr>
            <a:xfrm>
              <a:off x="3394250" y="2048250"/>
              <a:ext cx="162600" cy="270550"/>
            </a:xfrm>
            <a:custGeom>
              <a:avLst/>
              <a:gdLst/>
              <a:ahLst/>
              <a:cxnLst/>
              <a:rect l="l" t="t" r="r" b="b"/>
              <a:pathLst>
                <a:path w="6504" h="10822" extrusionOk="0">
                  <a:moveTo>
                    <a:pt x="2879" y="707"/>
                  </a:moveTo>
                  <a:lnTo>
                    <a:pt x="3687" y="1604"/>
                  </a:lnTo>
                  <a:lnTo>
                    <a:pt x="2728" y="3132"/>
                  </a:lnTo>
                  <a:lnTo>
                    <a:pt x="4950" y="5783"/>
                  </a:lnTo>
                  <a:lnTo>
                    <a:pt x="5872" y="7980"/>
                  </a:lnTo>
                  <a:lnTo>
                    <a:pt x="5872" y="9243"/>
                  </a:lnTo>
                  <a:lnTo>
                    <a:pt x="1452" y="10064"/>
                  </a:lnTo>
                  <a:lnTo>
                    <a:pt x="1452" y="8195"/>
                  </a:lnTo>
                  <a:lnTo>
                    <a:pt x="3031" y="6667"/>
                  </a:lnTo>
                  <a:lnTo>
                    <a:pt x="2791" y="4634"/>
                  </a:lnTo>
                  <a:lnTo>
                    <a:pt x="783" y="2008"/>
                  </a:lnTo>
                  <a:lnTo>
                    <a:pt x="1414" y="1061"/>
                  </a:lnTo>
                  <a:lnTo>
                    <a:pt x="2879" y="707"/>
                  </a:lnTo>
                  <a:close/>
                  <a:moveTo>
                    <a:pt x="3094" y="0"/>
                  </a:moveTo>
                  <a:lnTo>
                    <a:pt x="1023" y="505"/>
                  </a:lnTo>
                  <a:lnTo>
                    <a:pt x="0" y="2046"/>
                  </a:lnTo>
                  <a:lnTo>
                    <a:pt x="2172" y="4887"/>
                  </a:lnTo>
                  <a:lnTo>
                    <a:pt x="2361" y="6440"/>
                  </a:lnTo>
                  <a:lnTo>
                    <a:pt x="821" y="7917"/>
                  </a:lnTo>
                  <a:lnTo>
                    <a:pt x="821" y="10822"/>
                  </a:lnTo>
                  <a:lnTo>
                    <a:pt x="6503" y="9774"/>
                  </a:lnTo>
                  <a:lnTo>
                    <a:pt x="6503" y="7917"/>
                  </a:lnTo>
                  <a:lnTo>
                    <a:pt x="5506" y="5493"/>
                  </a:lnTo>
                  <a:lnTo>
                    <a:pt x="3498" y="3094"/>
                  </a:lnTo>
                  <a:lnTo>
                    <a:pt x="4470" y="1541"/>
                  </a:lnTo>
                  <a:lnTo>
                    <a:pt x="30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242;p80">
              <a:extLst>
                <a:ext uri="{FF2B5EF4-FFF2-40B4-BE49-F238E27FC236}">
                  <a16:creationId xmlns:a16="http://schemas.microsoft.com/office/drawing/2014/main" id="{AAD8736F-F21B-4BE1-AE84-D428A29660F7}"/>
                </a:ext>
              </a:extLst>
            </p:cNvPr>
            <p:cNvSpPr/>
            <p:nvPr/>
          </p:nvSpPr>
          <p:spPr>
            <a:xfrm>
              <a:off x="3658775" y="1084500"/>
              <a:ext cx="236775" cy="215300"/>
            </a:xfrm>
            <a:custGeom>
              <a:avLst/>
              <a:gdLst/>
              <a:ahLst/>
              <a:cxnLst/>
              <a:rect l="l" t="t" r="r" b="b"/>
              <a:pathLst>
                <a:path w="9471" h="8612" extrusionOk="0">
                  <a:moveTo>
                    <a:pt x="3498" y="0"/>
                  </a:moveTo>
                  <a:lnTo>
                    <a:pt x="1907" y="972"/>
                  </a:lnTo>
                  <a:lnTo>
                    <a:pt x="1907" y="1692"/>
                  </a:lnTo>
                  <a:lnTo>
                    <a:pt x="1" y="2273"/>
                  </a:lnTo>
                  <a:lnTo>
                    <a:pt x="2173" y="5026"/>
                  </a:lnTo>
                  <a:lnTo>
                    <a:pt x="3801" y="6162"/>
                  </a:lnTo>
                  <a:lnTo>
                    <a:pt x="3271" y="6970"/>
                  </a:lnTo>
                  <a:lnTo>
                    <a:pt x="5254" y="8612"/>
                  </a:lnTo>
                  <a:lnTo>
                    <a:pt x="6327" y="4028"/>
                  </a:lnTo>
                  <a:lnTo>
                    <a:pt x="7488" y="5278"/>
                  </a:lnTo>
                  <a:lnTo>
                    <a:pt x="7122" y="7046"/>
                  </a:lnTo>
                  <a:lnTo>
                    <a:pt x="8537" y="7046"/>
                  </a:lnTo>
                  <a:lnTo>
                    <a:pt x="9471" y="5177"/>
                  </a:lnTo>
                  <a:lnTo>
                    <a:pt x="6150" y="2513"/>
                  </a:lnTo>
                  <a:lnTo>
                    <a:pt x="34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243;p80">
              <a:extLst>
                <a:ext uri="{FF2B5EF4-FFF2-40B4-BE49-F238E27FC236}">
                  <a16:creationId xmlns:a16="http://schemas.microsoft.com/office/drawing/2014/main" id="{C8E11BE7-C16D-4DC9-93A2-620554280B94}"/>
                </a:ext>
              </a:extLst>
            </p:cNvPr>
            <p:cNvSpPr/>
            <p:nvPr/>
          </p:nvSpPr>
          <p:spPr>
            <a:xfrm>
              <a:off x="3645200" y="1074400"/>
              <a:ext cx="260450" cy="239600"/>
            </a:xfrm>
            <a:custGeom>
              <a:avLst/>
              <a:gdLst/>
              <a:ahLst/>
              <a:cxnLst/>
              <a:rect l="l" t="t" r="r" b="b"/>
              <a:pathLst>
                <a:path w="10418" h="9584" extrusionOk="0">
                  <a:moveTo>
                    <a:pt x="4003" y="796"/>
                  </a:moveTo>
                  <a:lnTo>
                    <a:pt x="6491" y="3157"/>
                  </a:lnTo>
                  <a:lnTo>
                    <a:pt x="9610" y="5670"/>
                  </a:lnTo>
                  <a:lnTo>
                    <a:pt x="8878" y="7134"/>
                  </a:lnTo>
                  <a:lnTo>
                    <a:pt x="8057" y="7134"/>
                  </a:lnTo>
                  <a:lnTo>
                    <a:pt x="8372" y="5581"/>
                  </a:lnTo>
                  <a:lnTo>
                    <a:pt x="6693" y="3788"/>
                  </a:lnTo>
                  <a:lnTo>
                    <a:pt x="5607" y="8460"/>
                  </a:lnTo>
                  <a:lnTo>
                    <a:pt x="4231" y="7324"/>
                  </a:lnTo>
                  <a:lnTo>
                    <a:pt x="4774" y="6478"/>
                  </a:lnTo>
                  <a:lnTo>
                    <a:pt x="2943" y="5202"/>
                  </a:lnTo>
                  <a:lnTo>
                    <a:pt x="1074" y="2841"/>
                  </a:lnTo>
                  <a:lnTo>
                    <a:pt x="2779" y="2323"/>
                  </a:lnTo>
                  <a:lnTo>
                    <a:pt x="2779" y="1553"/>
                  </a:lnTo>
                  <a:lnTo>
                    <a:pt x="4003" y="796"/>
                  </a:lnTo>
                  <a:close/>
                  <a:moveTo>
                    <a:pt x="4092" y="0"/>
                  </a:moveTo>
                  <a:lnTo>
                    <a:pt x="2147" y="1200"/>
                  </a:lnTo>
                  <a:lnTo>
                    <a:pt x="2147" y="1856"/>
                  </a:lnTo>
                  <a:lnTo>
                    <a:pt x="1" y="2513"/>
                  </a:lnTo>
                  <a:lnTo>
                    <a:pt x="2476" y="5632"/>
                  </a:lnTo>
                  <a:lnTo>
                    <a:pt x="3915" y="6654"/>
                  </a:lnTo>
                  <a:lnTo>
                    <a:pt x="3397" y="7437"/>
                  </a:lnTo>
                  <a:lnTo>
                    <a:pt x="5986" y="9584"/>
                  </a:lnTo>
                  <a:lnTo>
                    <a:pt x="7047" y="5076"/>
                  </a:lnTo>
                  <a:lnTo>
                    <a:pt x="7691" y="5771"/>
                  </a:lnTo>
                  <a:lnTo>
                    <a:pt x="7274" y="7778"/>
                  </a:lnTo>
                  <a:lnTo>
                    <a:pt x="9269" y="7778"/>
                  </a:lnTo>
                  <a:lnTo>
                    <a:pt x="10418" y="5505"/>
                  </a:lnTo>
                  <a:lnTo>
                    <a:pt x="6908" y="2690"/>
                  </a:lnTo>
                  <a:lnTo>
                    <a:pt x="40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244;p80">
              <a:extLst>
                <a:ext uri="{FF2B5EF4-FFF2-40B4-BE49-F238E27FC236}">
                  <a16:creationId xmlns:a16="http://schemas.microsoft.com/office/drawing/2014/main" id="{C7C1E07F-9751-4DA8-AB86-160B43A77337}"/>
                </a:ext>
              </a:extLst>
            </p:cNvPr>
            <p:cNvSpPr/>
            <p:nvPr/>
          </p:nvSpPr>
          <p:spPr>
            <a:xfrm>
              <a:off x="3780950" y="1045975"/>
              <a:ext cx="134825" cy="91250"/>
            </a:xfrm>
            <a:custGeom>
              <a:avLst/>
              <a:gdLst/>
              <a:ahLst/>
              <a:cxnLst/>
              <a:rect l="l" t="t" r="r" b="b"/>
              <a:pathLst>
                <a:path w="5393" h="3650" extrusionOk="0">
                  <a:moveTo>
                    <a:pt x="1175" y="1"/>
                  </a:moveTo>
                  <a:lnTo>
                    <a:pt x="0" y="1137"/>
                  </a:lnTo>
                  <a:lnTo>
                    <a:pt x="2235" y="2842"/>
                  </a:lnTo>
                  <a:lnTo>
                    <a:pt x="3612" y="3650"/>
                  </a:lnTo>
                  <a:lnTo>
                    <a:pt x="5392" y="1819"/>
                  </a:lnTo>
                  <a:lnTo>
                    <a:pt x="4584" y="329"/>
                  </a:lnTo>
                  <a:lnTo>
                    <a:pt x="3208" y="1"/>
                  </a:lnTo>
                  <a:lnTo>
                    <a:pt x="2703" y="1137"/>
                  </a:lnTo>
                  <a:lnTo>
                    <a:pt x="1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245;p80">
              <a:extLst>
                <a:ext uri="{FF2B5EF4-FFF2-40B4-BE49-F238E27FC236}">
                  <a16:creationId xmlns:a16="http://schemas.microsoft.com/office/drawing/2014/main" id="{204A6186-3BC8-4831-8AB5-4672FA6CA9E2}"/>
                </a:ext>
              </a:extLst>
            </p:cNvPr>
            <p:cNvSpPr/>
            <p:nvPr/>
          </p:nvSpPr>
          <p:spPr>
            <a:xfrm>
              <a:off x="3768950" y="1035550"/>
              <a:ext cx="156600" cy="111475"/>
            </a:xfrm>
            <a:custGeom>
              <a:avLst/>
              <a:gdLst/>
              <a:ahLst/>
              <a:cxnLst/>
              <a:rect l="l" t="t" r="r" b="b"/>
              <a:pathLst>
                <a:path w="6264" h="4459" extrusionOk="0">
                  <a:moveTo>
                    <a:pt x="3864" y="784"/>
                  </a:moveTo>
                  <a:lnTo>
                    <a:pt x="4849" y="1011"/>
                  </a:lnTo>
                  <a:lnTo>
                    <a:pt x="5481" y="2185"/>
                  </a:lnTo>
                  <a:lnTo>
                    <a:pt x="4041" y="3663"/>
                  </a:lnTo>
                  <a:lnTo>
                    <a:pt x="2905" y="3006"/>
                  </a:lnTo>
                  <a:lnTo>
                    <a:pt x="960" y="1529"/>
                  </a:lnTo>
                  <a:lnTo>
                    <a:pt x="1680" y="834"/>
                  </a:lnTo>
                  <a:lnTo>
                    <a:pt x="3309" y="2046"/>
                  </a:lnTo>
                  <a:lnTo>
                    <a:pt x="3864" y="784"/>
                  </a:lnTo>
                  <a:close/>
                  <a:moveTo>
                    <a:pt x="1629" y="1"/>
                  </a:moveTo>
                  <a:lnTo>
                    <a:pt x="0" y="1579"/>
                  </a:lnTo>
                  <a:lnTo>
                    <a:pt x="2564" y="3524"/>
                  </a:lnTo>
                  <a:lnTo>
                    <a:pt x="4142" y="4458"/>
                  </a:lnTo>
                  <a:lnTo>
                    <a:pt x="6264" y="2299"/>
                  </a:lnTo>
                  <a:lnTo>
                    <a:pt x="5279" y="468"/>
                  </a:lnTo>
                  <a:lnTo>
                    <a:pt x="3511" y="51"/>
                  </a:lnTo>
                  <a:lnTo>
                    <a:pt x="3056" y="1062"/>
                  </a:lnTo>
                  <a:lnTo>
                    <a:pt x="16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246;p80">
              <a:extLst>
                <a:ext uri="{FF2B5EF4-FFF2-40B4-BE49-F238E27FC236}">
                  <a16:creationId xmlns:a16="http://schemas.microsoft.com/office/drawing/2014/main" id="{9D544AFE-D8C3-45B1-A3CD-04CA2EE592DF}"/>
                </a:ext>
              </a:extLst>
            </p:cNvPr>
            <p:cNvSpPr/>
            <p:nvPr/>
          </p:nvSpPr>
          <p:spPr>
            <a:xfrm>
              <a:off x="3098775" y="1751200"/>
              <a:ext cx="166375" cy="133550"/>
            </a:xfrm>
            <a:custGeom>
              <a:avLst/>
              <a:gdLst/>
              <a:ahLst/>
              <a:cxnLst/>
              <a:rect l="l" t="t" r="r" b="b"/>
              <a:pathLst>
                <a:path w="6655" h="5342" extrusionOk="0">
                  <a:moveTo>
                    <a:pt x="5619" y="0"/>
                  </a:moveTo>
                  <a:lnTo>
                    <a:pt x="4205" y="985"/>
                  </a:lnTo>
                  <a:lnTo>
                    <a:pt x="2475" y="1869"/>
                  </a:lnTo>
                  <a:lnTo>
                    <a:pt x="1288" y="404"/>
                  </a:lnTo>
                  <a:lnTo>
                    <a:pt x="0" y="1856"/>
                  </a:lnTo>
                  <a:lnTo>
                    <a:pt x="341" y="2829"/>
                  </a:lnTo>
                  <a:lnTo>
                    <a:pt x="341" y="4028"/>
                  </a:lnTo>
                  <a:lnTo>
                    <a:pt x="2766" y="5341"/>
                  </a:lnTo>
                  <a:lnTo>
                    <a:pt x="4963" y="4369"/>
                  </a:lnTo>
                  <a:lnTo>
                    <a:pt x="6655" y="2854"/>
                  </a:lnTo>
                  <a:lnTo>
                    <a:pt x="6655" y="1515"/>
                  </a:lnTo>
                  <a:lnTo>
                    <a:pt x="56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247;p80">
              <a:extLst>
                <a:ext uri="{FF2B5EF4-FFF2-40B4-BE49-F238E27FC236}">
                  <a16:creationId xmlns:a16="http://schemas.microsoft.com/office/drawing/2014/main" id="{EB0A27C1-2202-4D11-A872-D78C324DC3F8}"/>
                </a:ext>
              </a:extLst>
            </p:cNvPr>
            <p:cNvSpPr/>
            <p:nvPr/>
          </p:nvSpPr>
          <p:spPr>
            <a:xfrm>
              <a:off x="3089925" y="1740150"/>
              <a:ext cx="182800" cy="153450"/>
            </a:xfrm>
            <a:custGeom>
              <a:avLst/>
              <a:gdLst/>
              <a:ahLst/>
              <a:cxnLst/>
              <a:rect l="l" t="t" r="r" b="b"/>
              <a:pathLst>
                <a:path w="7312" h="6138" extrusionOk="0">
                  <a:moveTo>
                    <a:pt x="5885" y="884"/>
                  </a:moveTo>
                  <a:lnTo>
                    <a:pt x="6693" y="2046"/>
                  </a:lnTo>
                  <a:lnTo>
                    <a:pt x="6693" y="3157"/>
                  </a:lnTo>
                  <a:lnTo>
                    <a:pt x="5140" y="4546"/>
                  </a:lnTo>
                  <a:lnTo>
                    <a:pt x="3132" y="5443"/>
                  </a:lnTo>
                  <a:lnTo>
                    <a:pt x="1011" y="4281"/>
                  </a:lnTo>
                  <a:lnTo>
                    <a:pt x="1011" y="3271"/>
                  </a:lnTo>
                  <a:lnTo>
                    <a:pt x="708" y="2374"/>
                  </a:lnTo>
                  <a:lnTo>
                    <a:pt x="1630" y="1339"/>
                  </a:lnTo>
                  <a:lnTo>
                    <a:pt x="2741" y="2715"/>
                  </a:lnTo>
                  <a:lnTo>
                    <a:pt x="4698" y="1705"/>
                  </a:lnTo>
                  <a:lnTo>
                    <a:pt x="5885" y="884"/>
                  </a:lnTo>
                  <a:close/>
                  <a:moveTo>
                    <a:pt x="6049" y="0"/>
                  </a:moveTo>
                  <a:lnTo>
                    <a:pt x="4395" y="1162"/>
                  </a:lnTo>
                  <a:lnTo>
                    <a:pt x="2918" y="1920"/>
                  </a:lnTo>
                  <a:lnTo>
                    <a:pt x="1655" y="366"/>
                  </a:lnTo>
                  <a:lnTo>
                    <a:pt x="1" y="2235"/>
                  </a:lnTo>
                  <a:lnTo>
                    <a:pt x="380" y="3334"/>
                  </a:lnTo>
                  <a:lnTo>
                    <a:pt x="380" y="4660"/>
                  </a:lnTo>
                  <a:lnTo>
                    <a:pt x="3094" y="6137"/>
                  </a:lnTo>
                  <a:lnTo>
                    <a:pt x="5443" y="5102"/>
                  </a:lnTo>
                  <a:lnTo>
                    <a:pt x="7312" y="3435"/>
                  </a:lnTo>
                  <a:lnTo>
                    <a:pt x="7312" y="1856"/>
                  </a:lnTo>
                  <a:lnTo>
                    <a:pt x="6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248;p80">
              <a:extLst>
                <a:ext uri="{FF2B5EF4-FFF2-40B4-BE49-F238E27FC236}">
                  <a16:creationId xmlns:a16="http://schemas.microsoft.com/office/drawing/2014/main" id="{D64288CB-B478-4C28-AB4B-CE0AED64BD3B}"/>
                </a:ext>
              </a:extLst>
            </p:cNvPr>
            <p:cNvSpPr/>
            <p:nvPr/>
          </p:nvSpPr>
          <p:spPr>
            <a:xfrm>
              <a:off x="3793250" y="2636350"/>
              <a:ext cx="57175" cy="35700"/>
            </a:xfrm>
            <a:custGeom>
              <a:avLst/>
              <a:gdLst/>
              <a:ahLst/>
              <a:cxnLst/>
              <a:rect l="l" t="t" r="r" b="b"/>
              <a:pathLst>
                <a:path w="2287" h="1428" extrusionOk="0">
                  <a:moveTo>
                    <a:pt x="1743" y="0"/>
                  </a:moveTo>
                  <a:lnTo>
                    <a:pt x="1" y="480"/>
                  </a:lnTo>
                  <a:lnTo>
                    <a:pt x="2286" y="1427"/>
                  </a:lnTo>
                  <a:lnTo>
                    <a:pt x="2286" y="1427"/>
                  </a:lnTo>
                  <a:lnTo>
                    <a:pt x="17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249;p80">
              <a:extLst>
                <a:ext uri="{FF2B5EF4-FFF2-40B4-BE49-F238E27FC236}">
                  <a16:creationId xmlns:a16="http://schemas.microsoft.com/office/drawing/2014/main" id="{4FADAEB9-5B5F-4D0F-8135-C910C4D03234}"/>
                </a:ext>
              </a:extLst>
            </p:cNvPr>
            <p:cNvSpPr/>
            <p:nvPr/>
          </p:nvSpPr>
          <p:spPr>
            <a:xfrm>
              <a:off x="3768950" y="2626875"/>
              <a:ext cx="95675" cy="59375"/>
            </a:xfrm>
            <a:custGeom>
              <a:avLst/>
              <a:gdLst/>
              <a:ahLst/>
              <a:cxnLst/>
              <a:rect l="l" t="t" r="r" b="b"/>
              <a:pathLst>
                <a:path w="3827" h="2375" extrusionOk="0">
                  <a:moveTo>
                    <a:pt x="2526" y="758"/>
                  </a:moveTo>
                  <a:lnTo>
                    <a:pt x="2703" y="1238"/>
                  </a:lnTo>
                  <a:lnTo>
                    <a:pt x="1958" y="922"/>
                  </a:lnTo>
                  <a:lnTo>
                    <a:pt x="2526" y="758"/>
                  </a:lnTo>
                  <a:close/>
                  <a:moveTo>
                    <a:pt x="2905" y="0"/>
                  </a:moveTo>
                  <a:lnTo>
                    <a:pt x="0" y="796"/>
                  </a:lnTo>
                  <a:lnTo>
                    <a:pt x="3826" y="2374"/>
                  </a:lnTo>
                  <a:lnTo>
                    <a:pt x="2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250;p80">
              <a:extLst>
                <a:ext uri="{FF2B5EF4-FFF2-40B4-BE49-F238E27FC236}">
                  <a16:creationId xmlns:a16="http://schemas.microsoft.com/office/drawing/2014/main" id="{D44E9557-6AFB-4F50-A392-C2BEE493A01E}"/>
                </a:ext>
              </a:extLst>
            </p:cNvPr>
            <p:cNvSpPr/>
            <p:nvPr/>
          </p:nvSpPr>
          <p:spPr>
            <a:xfrm>
              <a:off x="3702975" y="2517025"/>
              <a:ext cx="43275" cy="68200"/>
            </a:xfrm>
            <a:custGeom>
              <a:avLst/>
              <a:gdLst/>
              <a:ahLst/>
              <a:cxnLst/>
              <a:rect l="l" t="t" r="r" b="b"/>
              <a:pathLst>
                <a:path w="1731" h="2728" extrusionOk="0">
                  <a:moveTo>
                    <a:pt x="733" y="0"/>
                  </a:moveTo>
                  <a:cubicBezTo>
                    <a:pt x="493" y="164"/>
                    <a:pt x="0" y="1288"/>
                    <a:pt x="0" y="1288"/>
                  </a:cubicBezTo>
                  <a:lnTo>
                    <a:pt x="695" y="2728"/>
                  </a:lnTo>
                  <a:lnTo>
                    <a:pt x="1730" y="2728"/>
                  </a:lnTo>
                  <a:lnTo>
                    <a:pt x="7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251;p80">
              <a:extLst>
                <a:ext uri="{FF2B5EF4-FFF2-40B4-BE49-F238E27FC236}">
                  <a16:creationId xmlns:a16="http://schemas.microsoft.com/office/drawing/2014/main" id="{7C47AF8C-A2F4-41B4-9780-220D0EA3F1BD}"/>
                </a:ext>
              </a:extLst>
            </p:cNvPr>
            <p:cNvSpPr/>
            <p:nvPr/>
          </p:nvSpPr>
          <p:spPr>
            <a:xfrm>
              <a:off x="3694450" y="2505025"/>
              <a:ext cx="62850" cy="88100"/>
            </a:xfrm>
            <a:custGeom>
              <a:avLst/>
              <a:gdLst/>
              <a:ahLst/>
              <a:cxnLst/>
              <a:rect l="l" t="t" r="r" b="b"/>
              <a:pathLst>
                <a:path w="2514" h="3524" extrusionOk="0">
                  <a:moveTo>
                    <a:pt x="973" y="1162"/>
                  </a:moveTo>
                  <a:lnTo>
                    <a:pt x="1604" y="2892"/>
                  </a:lnTo>
                  <a:lnTo>
                    <a:pt x="1225" y="2892"/>
                  </a:lnTo>
                  <a:lnTo>
                    <a:pt x="682" y="1756"/>
                  </a:lnTo>
                  <a:cubicBezTo>
                    <a:pt x="771" y="1554"/>
                    <a:pt x="884" y="1352"/>
                    <a:pt x="973" y="1162"/>
                  </a:cubicBezTo>
                  <a:close/>
                  <a:moveTo>
                    <a:pt x="1238" y="0"/>
                  </a:moveTo>
                  <a:lnTo>
                    <a:pt x="897" y="215"/>
                  </a:lnTo>
                  <a:cubicBezTo>
                    <a:pt x="619" y="405"/>
                    <a:pt x="253" y="1187"/>
                    <a:pt x="51" y="1642"/>
                  </a:cubicBezTo>
                  <a:lnTo>
                    <a:pt x="1" y="1768"/>
                  </a:lnTo>
                  <a:lnTo>
                    <a:pt x="834" y="3523"/>
                  </a:lnTo>
                  <a:lnTo>
                    <a:pt x="2513" y="3523"/>
                  </a:lnTo>
                  <a:lnTo>
                    <a:pt x="12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252;p80">
              <a:extLst>
                <a:ext uri="{FF2B5EF4-FFF2-40B4-BE49-F238E27FC236}">
                  <a16:creationId xmlns:a16="http://schemas.microsoft.com/office/drawing/2014/main" id="{45CB7388-03BB-4455-A1DA-0D52833CE539}"/>
                </a:ext>
              </a:extLst>
            </p:cNvPr>
            <p:cNvSpPr/>
            <p:nvPr/>
          </p:nvSpPr>
          <p:spPr>
            <a:xfrm>
              <a:off x="3696975" y="2570375"/>
              <a:ext cx="25275" cy="78000"/>
            </a:xfrm>
            <a:custGeom>
              <a:avLst/>
              <a:gdLst/>
              <a:ahLst/>
              <a:cxnLst/>
              <a:rect l="l" t="t" r="r" b="b"/>
              <a:pathLst>
                <a:path w="1011" h="3120" extrusionOk="0">
                  <a:moveTo>
                    <a:pt x="455" y="0"/>
                  </a:moveTo>
                  <a:lnTo>
                    <a:pt x="1" y="1402"/>
                  </a:lnTo>
                  <a:lnTo>
                    <a:pt x="581" y="3119"/>
                  </a:lnTo>
                  <a:lnTo>
                    <a:pt x="1011" y="3119"/>
                  </a:lnTo>
                  <a:lnTo>
                    <a:pt x="1011" y="278"/>
                  </a:lnTo>
                  <a:lnTo>
                    <a:pt x="4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253;p80">
              <a:extLst>
                <a:ext uri="{FF2B5EF4-FFF2-40B4-BE49-F238E27FC236}">
                  <a16:creationId xmlns:a16="http://schemas.microsoft.com/office/drawing/2014/main" id="{29779A7B-4851-41C4-82C5-3C63B458E757}"/>
                </a:ext>
              </a:extLst>
            </p:cNvPr>
            <p:cNvSpPr/>
            <p:nvPr/>
          </p:nvSpPr>
          <p:spPr>
            <a:xfrm>
              <a:off x="3688775" y="2563750"/>
              <a:ext cx="43275" cy="92500"/>
            </a:xfrm>
            <a:custGeom>
              <a:avLst/>
              <a:gdLst/>
              <a:ahLst/>
              <a:cxnLst/>
              <a:rect l="l" t="t" r="r" b="b"/>
              <a:pathLst>
                <a:path w="1731" h="3700" extrusionOk="0">
                  <a:moveTo>
                    <a:pt x="1023" y="846"/>
                  </a:moveTo>
                  <a:lnTo>
                    <a:pt x="1074" y="871"/>
                  </a:lnTo>
                  <a:lnTo>
                    <a:pt x="1074" y="2765"/>
                  </a:lnTo>
                  <a:lnTo>
                    <a:pt x="695" y="1755"/>
                  </a:lnTo>
                  <a:lnTo>
                    <a:pt x="1023" y="846"/>
                  </a:lnTo>
                  <a:close/>
                  <a:moveTo>
                    <a:pt x="632" y="0"/>
                  </a:moveTo>
                  <a:lnTo>
                    <a:pt x="0" y="1755"/>
                  </a:lnTo>
                  <a:lnTo>
                    <a:pt x="720" y="3700"/>
                  </a:lnTo>
                  <a:lnTo>
                    <a:pt x="1730" y="3700"/>
                  </a:lnTo>
                  <a:lnTo>
                    <a:pt x="1730" y="493"/>
                  </a:lnTo>
                  <a:lnTo>
                    <a:pt x="6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254;p80">
              <a:extLst>
                <a:ext uri="{FF2B5EF4-FFF2-40B4-BE49-F238E27FC236}">
                  <a16:creationId xmlns:a16="http://schemas.microsoft.com/office/drawing/2014/main" id="{770BBC6C-9660-4E0D-B7B7-FFB3B28751DF}"/>
                </a:ext>
              </a:extLst>
            </p:cNvPr>
            <p:cNvSpPr/>
            <p:nvPr/>
          </p:nvSpPr>
          <p:spPr>
            <a:xfrm>
              <a:off x="4360850" y="1623350"/>
              <a:ext cx="47375" cy="27475"/>
            </a:xfrm>
            <a:custGeom>
              <a:avLst/>
              <a:gdLst/>
              <a:ahLst/>
              <a:cxnLst/>
              <a:rect l="l" t="t" r="r" b="b"/>
              <a:pathLst>
                <a:path w="1895" h="1099" extrusionOk="0">
                  <a:moveTo>
                    <a:pt x="0" y="0"/>
                  </a:moveTo>
                  <a:lnTo>
                    <a:pt x="556" y="1099"/>
                  </a:lnTo>
                  <a:lnTo>
                    <a:pt x="1326" y="947"/>
                  </a:lnTo>
                  <a:lnTo>
                    <a:pt x="18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255;p80">
              <a:extLst>
                <a:ext uri="{FF2B5EF4-FFF2-40B4-BE49-F238E27FC236}">
                  <a16:creationId xmlns:a16="http://schemas.microsoft.com/office/drawing/2014/main" id="{BEB0F900-9AB9-4E04-85EA-EB5254F83CB1}"/>
                </a:ext>
              </a:extLst>
            </p:cNvPr>
            <p:cNvSpPr/>
            <p:nvPr/>
          </p:nvSpPr>
          <p:spPr>
            <a:xfrm>
              <a:off x="4347900" y="1615450"/>
              <a:ext cx="74200" cy="44550"/>
            </a:xfrm>
            <a:custGeom>
              <a:avLst/>
              <a:gdLst/>
              <a:ahLst/>
              <a:cxnLst/>
              <a:rect l="l" t="t" r="r" b="b"/>
              <a:pathLst>
                <a:path w="2968" h="1782" extrusionOk="0">
                  <a:moveTo>
                    <a:pt x="1857" y="632"/>
                  </a:moveTo>
                  <a:lnTo>
                    <a:pt x="1642" y="973"/>
                  </a:lnTo>
                  <a:lnTo>
                    <a:pt x="1238" y="1061"/>
                  </a:lnTo>
                  <a:lnTo>
                    <a:pt x="1023" y="632"/>
                  </a:lnTo>
                  <a:close/>
                  <a:moveTo>
                    <a:pt x="0" y="1"/>
                  </a:moveTo>
                  <a:lnTo>
                    <a:pt x="897" y="1781"/>
                  </a:lnTo>
                  <a:lnTo>
                    <a:pt x="2046" y="1541"/>
                  </a:lnTo>
                  <a:lnTo>
                    <a:pt x="296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256;p80">
              <a:extLst>
                <a:ext uri="{FF2B5EF4-FFF2-40B4-BE49-F238E27FC236}">
                  <a16:creationId xmlns:a16="http://schemas.microsoft.com/office/drawing/2014/main" id="{F3BA174D-A0BB-47D9-8B24-49938E7D3084}"/>
                </a:ext>
              </a:extLst>
            </p:cNvPr>
            <p:cNvSpPr/>
            <p:nvPr/>
          </p:nvSpPr>
          <p:spPr>
            <a:xfrm>
              <a:off x="2445000" y="785850"/>
              <a:ext cx="922425" cy="1196450"/>
            </a:xfrm>
            <a:custGeom>
              <a:avLst/>
              <a:gdLst/>
              <a:ahLst/>
              <a:cxnLst/>
              <a:rect l="l" t="t" r="r" b="b"/>
              <a:pathLst>
                <a:path w="36897" h="47858" extrusionOk="0">
                  <a:moveTo>
                    <a:pt x="27288" y="1"/>
                  </a:moveTo>
                  <a:lnTo>
                    <a:pt x="21921" y="2324"/>
                  </a:lnTo>
                  <a:lnTo>
                    <a:pt x="20027" y="2375"/>
                  </a:lnTo>
                  <a:lnTo>
                    <a:pt x="19396" y="4067"/>
                  </a:lnTo>
                  <a:lnTo>
                    <a:pt x="20179" y="6378"/>
                  </a:lnTo>
                  <a:lnTo>
                    <a:pt x="18600" y="6378"/>
                  </a:lnTo>
                  <a:lnTo>
                    <a:pt x="18285" y="4016"/>
                  </a:lnTo>
                  <a:lnTo>
                    <a:pt x="17262" y="3625"/>
                  </a:lnTo>
                  <a:lnTo>
                    <a:pt x="16782" y="5203"/>
                  </a:lnTo>
                  <a:lnTo>
                    <a:pt x="15620" y="4850"/>
                  </a:lnTo>
                  <a:lnTo>
                    <a:pt x="15305" y="3006"/>
                  </a:lnTo>
                  <a:lnTo>
                    <a:pt x="13411" y="3322"/>
                  </a:lnTo>
                  <a:lnTo>
                    <a:pt x="11277" y="4105"/>
                  </a:lnTo>
                  <a:lnTo>
                    <a:pt x="9698" y="5683"/>
                  </a:lnTo>
                  <a:lnTo>
                    <a:pt x="7489" y="6163"/>
                  </a:lnTo>
                  <a:lnTo>
                    <a:pt x="6150" y="7893"/>
                  </a:lnTo>
                  <a:lnTo>
                    <a:pt x="6933" y="9080"/>
                  </a:lnTo>
                  <a:lnTo>
                    <a:pt x="5355" y="10418"/>
                  </a:lnTo>
                  <a:lnTo>
                    <a:pt x="2678" y="11529"/>
                  </a:lnTo>
                  <a:lnTo>
                    <a:pt x="784" y="11883"/>
                  </a:lnTo>
                  <a:lnTo>
                    <a:pt x="1251" y="13575"/>
                  </a:lnTo>
                  <a:lnTo>
                    <a:pt x="2678" y="13726"/>
                  </a:lnTo>
                  <a:lnTo>
                    <a:pt x="3069" y="14598"/>
                  </a:lnTo>
                  <a:lnTo>
                    <a:pt x="1" y="14838"/>
                  </a:lnTo>
                  <a:lnTo>
                    <a:pt x="1" y="16176"/>
                  </a:lnTo>
                  <a:lnTo>
                    <a:pt x="1731" y="17363"/>
                  </a:lnTo>
                  <a:cubicBezTo>
                    <a:pt x="1731" y="17363"/>
                    <a:pt x="1944" y="16942"/>
                    <a:pt x="2599" y="16942"/>
                  </a:cubicBezTo>
                  <a:cubicBezTo>
                    <a:pt x="2926" y="16942"/>
                    <a:pt x="3364" y="17047"/>
                    <a:pt x="3940" y="17363"/>
                  </a:cubicBezTo>
                  <a:cubicBezTo>
                    <a:pt x="5683" y="18310"/>
                    <a:pt x="5759" y="18310"/>
                    <a:pt x="5759" y="18310"/>
                  </a:cubicBezTo>
                  <a:lnTo>
                    <a:pt x="7337" y="21378"/>
                  </a:lnTo>
                  <a:lnTo>
                    <a:pt x="6946" y="25331"/>
                  </a:lnTo>
                  <a:lnTo>
                    <a:pt x="6946" y="29434"/>
                  </a:lnTo>
                  <a:lnTo>
                    <a:pt x="8436" y="29902"/>
                  </a:lnTo>
                  <a:lnTo>
                    <a:pt x="7615" y="31164"/>
                  </a:lnTo>
                  <a:lnTo>
                    <a:pt x="5683" y="30849"/>
                  </a:lnTo>
                  <a:lnTo>
                    <a:pt x="5683" y="33223"/>
                  </a:lnTo>
                  <a:lnTo>
                    <a:pt x="7173" y="34321"/>
                  </a:lnTo>
                  <a:lnTo>
                    <a:pt x="6074" y="36695"/>
                  </a:lnTo>
                  <a:lnTo>
                    <a:pt x="6541" y="40546"/>
                  </a:lnTo>
                  <a:lnTo>
                    <a:pt x="7135" y="43463"/>
                  </a:lnTo>
                  <a:lnTo>
                    <a:pt x="7627" y="46153"/>
                  </a:lnTo>
                  <a:lnTo>
                    <a:pt x="9218" y="45913"/>
                  </a:lnTo>
                  <a:lnTo>
                    <a:pt x="10885" y="47857"/>
                  </a:lnTo>
                  <a:lnTo>
                    <a:pt x="12186" y="45647"/>
                  </a:lnTo>
                  <a:lnTo>
                    <a:pt x="13310" y="42175"/>
                  </a:lnTo>
                  <a:lnTo>
                    <a:pt x="14812" y="39776"/>
                  </a:lnTo>
                  <a:lnTo>
                    <a:pt x="16946" y="39195"/>
                  </a:lnTo>
                  <a:lnTo>
                    <a:pt x="20103" y="37857"/>
                  </a:lnTo>
                  <a:lnTo>
                    <a:pt x="21770" y="35798"/>
                  </a:lnTo>
                  <a:lnTo>
                    <a:pt x="24762" y="35407"/>
                  </a:lnTo>
                  <a:lnTo>
                    <a:pt x="28462" y="33071"/>
                  </a:lnTo>
                  <a:lnTo>
                    <a:pt x="26480" y="32869"/>
                  </a:lnTo>
                  <a:lnTo>
                    <a:pt x="25545" y="32869"/>
                  </a:lnTo>
                  <a:lnTo>
                    <a:pt x="26480" y="30659"/>
                  </a:lnTo>
                  <a:lnTo>
                    <a:pt x="28462" y="32478"/>
                  </a:lnTo>
                  <a:lnTo>
                    <a:pt x="29232" y="30735"/>
                  </a:lnTo>
                  <a:lnTo>
                    <a:pt x="28538" y="28487"/>
                  </a:lnTo>
                  <a:lnTo>
                    <a:pt x="28538" y="28487"/>
                  </a:lnTo>
                  <a:cubicBezTo>
                    <a:pt x="28538" y="28487"/>
                    <a:pt x="28571" y="28497"/>
                    <a:pt x="28628" y="28497"/>
                  </a:cubicBezTo>
                  <a:cubicBezTo>
                    <a:pt x="28850" y="28497"/>
                    <a:pt x="29441" y="28361"/>
                    <a:pt x="29952" y="27048"/>
                  </a:cubicBezTo>
                  <a:cubicBezTo>
                    <a:pt x="30176" y="26473"/>
                    <a:pt x="30217" y="26354"/>
                    <a:pt x="30211" y="26354"/>
                  </a:cubicBezTo>
                  <a:lnTo>
                    <a:pt x="30211" y="26354"/>
                  </a:lnTo>
                  <a:cubicBezTo>
                    <a:pt x="30207" y="26354"/>
                    <a:pt x="30180" y="26414"/>
                    <a:pt x="30178" y="26414"/>
                  </a:cubicBezTo>
                  <a:cubicBezTo>
                    <a:pt x="30175" y="26414"/>
                    <a:pt x="30241" y="26250"/>
                    <a:pt x="30596" y="25381"/>
                  </a:cubicBezTo>
                  <a:cubicBezTo>
                    <a:pt x="31467" y="23260"/>
                    <a:pt x="31455" y="23247"/>
                    <a:pt x="31455" y="23247"/>
                  </a:cubicBezTo>
                  <a:cubicBezTo>
                    <a:pt x="31455" y="23247"/>
                    <a:pt x="32086" y="23007"/>
                    <a:pt x="31455" y="21593"/>
                  </a:cubicBezTo>
                  <a:cubicBezTo>
                    <a:pt x="30823" y="20179"/>
                    <a:pt x="29876" y="20722"/>
                    <a:pt x="30823" y="20166"/>
                  </a:cubicBezTo>
                  <a:lnTo>
                    <a:pt x="31770" y="19623"/>
                  </a:lnTo>
                  <a:lnTo>
                    <a:pt x="32642" y="19068"/>
                  </a:lnTo>
                  <a:lnTo>
                    <a:pt x="32250" y="16694"/>
                  </a:lnTo>
                  <a:lnTo>
                    <a:pt x="32642" y="14042"/>
                  </a:lnTo>
                  <a:lnTo>
                    <a:pt x="34611" y="11858"/>
                  </a:lnTo>
                  <a:lnTo>
                    <a:pt x="36354" y="9762"/>
                  </a:lnTo>
                  <a:lnTo>
                    <a:pt x="36897" y="8032"/>
                  </a:lnTo>
                  <a:lnTo>
                    <a:pt x="34851" y="7085"/>
                  </a:lnTo>
                  <a:lnTo>
                    <a:pt x="32566" y="7943"/>
                  </a:lnTo>
                  <a:lnTo>
                    <a:pt x="30280" y="10090"/>
                  </a:lnTo>
                  <a:lnTo>
                    <a:pt x="31770" y="7451"/>
                  </a:lnTo>
                  <a:lnTo>
                    <a:pt x="31859" y="7009"/>
                  </a:lnTo>
                  <a:lnTo>
                    <a:pt x="27439" y="7009"/>
                  </a:lnTo>
                  <a:lnTo>
                    <a:pt x="27351" y="5986"/>
                  </a:lnTo>
                  <a:lnTo>
                    <a:pt x="29232" y="5759"/>
                  </a:lnTo>
                  <a:lnTo>
                    <a:pt x="31859" y="5759"/>
                  </a:lnTo>
                  <a:lnTo>
                    <a:pt x="31543" y="3625"/>
                  </a:lnTo>
                  <a:lnTo>
                    <a:pt x="30672" y="1655"/>
                  </a:lnTo>
                  <a:lnTo>
                    <a:pt x="2728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257;p80">
              <a:extLst>
                <a:ext uri="{FF2B5EF4-FFF2-40B4-BE49-F238E27FC236}">
                  <a16:creationId xmlns:a16="http://schemas.microsoft.com/office/drawing/2014/main" id="{53921C94-F486-4762-A50A-2814EACB9A04}"/>
                </a:ext>
              </a:extLst>
            </p:cNvPr>
            <p:cNvSpPr/>
            <p:nvPr/>
          </p:nvSpPr>
          <p:spPr>
            <a:xfrm>
              <a:off x="2437100" y="777350"/>
              <a:ext cx="939800" cy="1218525"/>
            </a:xfrm>
            <a:custGeom>
              <a:avLst/>
              <a:gdLst/>
              <a:ahLst/>
              <a:cxnLst/>
              <a:rect l="l" t="t" r="r" b="b"/>
              <a:pathLst>
                <a:path w="37592" h="48741" extrusionOk="0">
                  <a:moveTo>
                    <a:pt x="26909" y="31530"/>
                  </a:moveTo>
                  <a:lnTo>
                    <a:pt x="28601" y="33070"/>
                  </a:lnTo>
                  <a:lnTo>
                    <a:pt x="26796" y="32893"/>
                  </a:lnTo>
                  <a:lnTo>
                    <a:pt x="26341" y="32893"/>
                  </a:lnTo>
                  <a:lnTo>
                    <a:pt x="26909" y="31530"/>
                  </a:lnTo>
                  <a:close/>
                  <a:moveTo>
                    <a:pt x="27591" y="682"/>
                  </a:moveTo>
                  <a:lnTo>
                    <a:pt x="30748" y="2222"/>
                  </a:lnTo>
                  <a:lnTo>
                    <a:pt x="31543" y="4053"/>
                  </a:lnTo>
                  <a:lnTo>
                    <a:pt x="31809" y="5783"/>
                  </a:lnTo>
                  <a:lnTo>
                    <a:pt x="29498" y="5783"/>
                  </a:lnTo>
                  <a:lnTo>
                    <a:pt x="27339" y="6048"/>
                  </a:lnTo>
                  <a:lnTo>
                    <a:pt x="27465" y="7665"/>
                  </a:lnTo>
                  <a:lnTo>
                    <a:pt x="31796" y="7665"/>
                  </a:lnTo>
                  <a:lnTo>
                    <a:pt x="29321" y="12059"/>
                  </a:lnTo>
                  <a:lnTo>
                    <a:pt x="33046" y="8574"/>
                  </a:lnTo>
                  <a:lnTo>
                    <a:pt x="35155" y="7778"/>
                  </a:lnTo>
                  <a:lnTo>
                    <a:pt x="36834" y="8548"/>
                  </a:lnTo>
                  <a:lnTo>
                    <a:pt x="36380" y="9963"/>
                  </a:lnTo>
                  <a:lnTo>
                    <a:pt x="34700" y="11996"/>
                  </a:lnTo>
                  <a:lnTo>
                    <a:pt x="32667" y="14256"/>
                  </a:lnTo>
                  <a:lnTo>
                    <a:pt x="32250" y="17059"/>
                  </a:lnTo>
                  <a:lnTo>
                    <a:pt x="32617" y="19269"/>
                  </a:lnTo>
                  <a:lnTo>
                    <a:pt x="31935" y="19698"/>
                  </a:lnTo>
                  <a:cubicBezTo>
                    <a:pt x="31922" y="19711"/>
                    <a:pt x="31834" y="19761"/>
                    <a:pt x="30988" y="20254"/>
                  </a:cubicBezTo>
                  <a:cubicBezTo>
                    <a:pt x="30584" y="20494"/>
                    <a:pt x="30432" y="20582"/>
                    <a:pt x="30432" y="20809"/>
                  </a:cubicBezTo>
                  <a:cubicBezTo>
                    <a:pt x="30445" y="20986"/>
                    <a:pt x="30558" y="21125"/>
                    <a:pt x="30710" y="21188"/>
                  </a:cubicBezTo>
                  <a:cubicBezTo>
                    <a:pt x="30887" y="21289"/>
                    <a:pt x="31215" y="21466"/>
                    <a:pt x="31480" y="22072"/>
                  </a:cubicBezTo>
                  <a:cubicBezTo>
                    <a:pt x="31872" y="22943"/>
                    <a:pt x="31733" y="23259"/>
                    <a:pt x="31657" y="23309"/>
                  </a:cubicBezTo>
                  <a:lnTo>
                    <a:pt x="31455" y="23385"/>
                  </a:lnTo>
                  <a:lnTo>
                    <a:pt x="31455" y="23537"/>
                  </a:lnTo>
                  <a:cubicBezTo>
                    <a:pt x="31404" y="23676"/>
                    <a:pt x="31228" y="24118"/>
                    <a:pt x="30609" y="25620"/>
                  </a:cubicBezTo>
                  <a:cubicBezTo>
                    <a:pt x="30432" y="26062"/>
                    <a:pt x="30319" y="26353"/>
                    <a:pt x="30243" y="26555"/>
                  </a:cubicBezTo>
                  <a:lnTo>
                    <a:pt x="30218" y="26618"/>
                  </a:lnTo>
                  <a:cubicBezTo>
                    <a:pt x="30218" y="26618"/>
                    <a:pt x="30218" y="26630"/>
                    <a:pt x="30218" y="26630"/>
                  </a:cubicBezTo>
                  <a:cubicBezTo>
                    <a:pt x="30205" y="26681"/>
                    <a:pt x="30154" y="26832"/>
                    <a:pt x="29978" y="27287"/>
                  </a:cubicBezTo>
                  <a:cubicBezTo>
                    <a:pt x="29498" y="28499"/>
                    <a:pt x="29018" y="28537"/>
                    <a:pt x="28955" y="28537"/>
                  </a:cubicBezTo>
                  <a:lnTo>
                    <a:pt x="28399" y="28373"/>
                  </a:lnTo>
                  <a:lnTo>
                    <a:pt x="28399" y="28373"/>
                  </a:lnTo>
                  <a:lnTo>
                    <a:pt x="29220" y="31062"/>
                  </a:lnTo>
                  <a:lnTo>
                    <a:pt x="28677" y="32287"/>
                  </a:lnTo>
                  <a:lnTo>
                    <a:pt x="26682" y="30469"/>
                  </a:lnTo>
                  <a:lnTo>
                    <a:pt x="25394" y="33525"/>
                  </a:lnTo>
                  <a:lnTo>
                    <a:pt x="26758" y="33525"/>
                  </a:lnTo>
                  <a:lnTo>
                    <a:pt x="27844" y="33626"/>
                  </a:lnTo>
                  <a:lnTo>
                    <a:pt x="24977" y="35431"/>
                  </a:lnTo>
                  <a:lnTo>
                    <a:pt x="21922" y="35835"/>
                  </a:lnTo>
                  <a:lnTo>
                    <a:pt x="20230" y="37931"/>
                  </a:lnTo>
                  <a:lnTo>
                    <a:pt x="17199" y="39232"/>
                  </a:lnTo>
                  <a:lnTo>
                    <a:pt x="14939" y="39838"/>
                  </a:lnTo>
                  <a:lnTo>
                    <a:pt x="13360" y="42351"/>
                  </a:lnTo>
                  <a:lnTo>
                    <a:pt x="12211" y="45861"/>
                  </a:lnTo>
                  <a:lnTo>
                    <a:pt x="11163" y="47654"/>
                  </a:lnTo>
                  <a:lnTo>
                    <a:pt x="9661" y="45874"/>
                  </a:lnTo>
                  <a:lnTo>
                    <a:pt x="8209" y="46101"/>
                  </a:lnTo>
                  <a:lnTo>
                    <a:pt x="7767" y="43715"/>
                  </a:lnTo>
                  <a:lnTo>
                    <a:pt x="7173" y="40823"/>
                  </a:lnTo>
                  <a:lnTo>
                    <a:pt x="6719" y="37048"/>
                  </a:lnTo>
                  <a:lnTo>
                    <a:pt x="7893" y="34535"/>
                  </a:lnTo>
                  <a:lnTo>
                    <a:pt x="6315" y="33373"/>
                  </a:lnTo>
                  <a:lnTo>
                    <a:pt x="6315" y="31542"/>
                  </a:lnTo>
                  <a:lnTo>
                    <a:pt x="8082" y="31833"/>
                  </a:lnTo>
                  <a:lnTo>
                    <a:pt x="9244" y="30040"/>
                  </a:lnTo>
                  <a:lnTo>
                    <a:pt x="7577" y="29509"/>
                  </a:lnTo>
                  <a:lnTo>
                    <a:pt x="7577" y="25671"/>
                  </a:lnTo>
                  <a:lnTo>
                    <a:pt x="7981" y="21643"/>
                  </a:lnTo>
                  <a:lnTo>
                    <a:pt x="6277" y="18309"/>
                  </a:lnTo>
                  <a:lnTo>
                    <a:pt x="6125" y="18309"/>
                  </a:lnTo>
                  <a:cubicBezTo>
                    <a:pt x="6024" y="18271"/>
                    <a:pt x="5645" y="18082"/>
                    <a:pt x="4408" y="17413"/>
                  </a:cubicBezTo>
                  <a:cubicBezTo>
                    <a:pt x="3845" y="17104"/>
                    <a:pt x="3347" y="16952"/>
                    <a:pt x="2915" y="16952"/>
                  </a:cubicBezTo>
                  <a:cubicBezTo>
                    <a:pt x="2746" y="16952"/>
                    <a:pt x="2587" y="16975"/>
                    <a:pt x="2438" y="17021"/>
                  </a:cubicBezTo>
                  <a:cubicBezTo>
                    <a:pt x="2274" y="17072"/>
                    <a:pt x="2122" y="17147"/>
                    <a:pt x="1983" y="17261"/>
                  </a:cubicBezTo>
                  <a:lnTo>
                    <a:pt x="620" y="16339"/>
                  </a:lnTo>
                  <a:lnTo>
                    <a:pt x="620" y="15455"/>
                  </a:lnTo>
                  <a:lnTo>
                    <a:pt x="3852" y="15203"/>
                  </a:lnTo>
                  <a:lnTo>
                    <a:pt x="3208" y="13763"/>
                  </a:lnTo>
                  <a:lnTo>
                    <a:pt x="1819" y="13612"/>
                  </a:lnTo>
                  <a:lnTo>
                    <a:pt x="1504" y="12450"/>
                  </a:lnTo>
                  <a:lnTo>
                    <a:pt x="3057" y="12160"/>
                  </a:lnTo>
                  <a:lnTo>
                    <a:pt x="5797" y="11036"/>
                  </a:lnTo>
                  <a:lnTo>
                    <a:pt x="7678" y="9470"/>
                  </a:lnTo>
                  <a:lnTo>
                    <a:pt x="6857" y="8233"/>
                  </a:lnTo>
                  <a:lnTo>
                    <a:pt x="7994" y="6781"/>
                  </a:lnTo>
                  <a:lnTo>
                    <a:pt x="10178" y="6301"/>
                  </a:lnTo>
                  <a:lnTo>
                    <a:pt x="11769" y="4710"/>
                  </a:lnTo>
                  <a:lnTo>
                    <a:pt x="13777" y="3965"/>
                  </a:lnTo>
                  <a:lnTo>
                    <a:pt x="15355" y="3712"/>
                  </a:lnTo>
                  <a:lnTo>
                    <a:pt x="15646" y="5430"/>
                  </a:lnTo>
                  <a:lnTo>
                    <a:pt x="17325" y="5935"/>
                  </a:lnTo>
                  <a:lnTo>
                    <a:pt x="17792" y="4382"/>
                  </a:lnTo>
                  <a:lnTo>
                    <a:pt x="18323" y="4584"/>
                  </a:lnTo>
                  <a:lnTo>
                    <a:pt x="18651" y="7033"/>
                  </a:lnTo>
                  <a:lnTo>
                    <a:pt x="20949" y="7033"/>
                  </a:lnTo>
                  <a:lnTo>
                    <a:pt x="20053" y="4407"/>
                  </a:lnTo>
                  <a:lnTo>
                    <a:pt x="20570" y="3031"/>
                  </a:lnTo>
                  <a:lnTo>
                    <a:pt x="22250" y="2980"/>
                  </a:lnTo>
                  <a:lnTo>
                    <a:pt x="27591" y="682"/>
                  </a:lnTo>
                  <a:close/>
                  <a:moveTo>
                    <a:pt x="27604" y="0"/>
                  </a:moveTo>
                  <a:lnTo>
                    <a:pt x="22161" y="2361"/>
                  </a:lnTo>
                  <a:lnTo>
                    <a:pt x="20116" y="2424"/>
                  </a:lnTo>
                  <a:lnTo>
                    <a:pt x="19371" y="4407"/>
                  </a:lnTo>
                  <a:lnTo>
                    <a:pt x="20053" y="6415"/>
                  </a:lnTo>
                  <a:lnTo>
                    <a:pt x="19194" y="6415"/>
                  </a:lnTo>
                  <a:lnTo>
                    <a:pt x="18891" y="4142"/>
                  </a:lnTo>
                  <a:lnTo>
                    <a:pt x="17376" y="3548"/>
                  </a:lnTo>
                  <a:lnTo>
                    <a:pt x="16896" y="5152"/>
                  </a:lnTo>
                  <a:lnTo>
                    <a:pt x="16214" y="4937"/>
                  </a:lnTo>
                  <a:lnTo>
                    <a:pt x="15861" y="2993"/>
                  </a:lnTo>
                  <a:lnTo>
                    <a:pt x="13600" y="3359"/>
                  </a:lnTo>
                  <a:lnTo>
                    <a:pt x="11479" y="4154"/>
                  </a:lnTo>
                  <a:lnTo>
                    <a:pt x="9850" y="5733"/>
                  </a:lnTo>
                  <a:lnTo>
                    <a:pt x="7628" y="6200"/>
                  </a:lnTo>
                  <a:lnTo>
                    <a:pt x="6075" y="8208"/>
                  </a:lnTo>
                  <a:lnTo>
                    <a:pt x="6832" y="9344"/>
                  </a:lnTo>
                  <a:lnTo>
                    <a:pt x="5506" y="10480"/>
                  </a:lnTo>
                  <a:lnTo>
                    <a:pt x="2905" y="11541"/>
                  </a:lnTo>
                  <a:lnTo>
                    <a:pt x="708" y="11958"/>
                  </a:lnTo>
                  <a:lnTo>
                    <a:pt x="1339" y="14193"/>
                  </a:lnTo>
                  <a:lnTo>
                    <a:pt x="2792" y="14344"/>
                  </a:lnTo>
                  <a:lnTo>
                    <a:pt x="2918" y="14635"/>
                  </a:lnTo>
                  <a:lnTo>
                    <a:pt x="1" y="14862"/>
                  </a:lnTo>
                  <a:lnTo>
                    <a:pt x="1" y="16655"/>
                  </a:lnTo>
                  <a:lnTo>
                    <a:pt x="2173" y="18132"/>
                  </a:lnTo>
                  <a:lnTo>
                    <a:pt x="2337" y="17817"/>
                  </a:lnTo>
                  <a:cubicBezTo>
                    <a:pt x="2400" y="17716"/>
                    <a:pt x="2514" y="17640"/>
                    <a:pt x="2627" y="17615"/>
                  </a:cubicBezTo>
                  <a:cubicBezTo>
                    <a:pt x="2703" y="17592"/>
                    <a:pt x="2796" y="17576"/>
                    <a:pt x="2911" y="17576"/>
                  </a:cubicBezTo>
                  <a:cubicBezTo>
                    <a:pt x="3180" y="17576"/>
                    <a:pt x="3565" y="17663"/>
                    <a:pt x="4105" y="17956"/>
                  </a:cubicBezTo>
                  <a:cubicBezTo>
                    <a:pt x="5153" y="18536"/>
                    <a:pt x="5620" y="18764"/>
                    <a:pt x="5847" y="18865"/>
                  </a:cubicBezTo>
                  <a:lnTo>
                    <a:pt x="7325" y="21756"/>
                  </a:lnTo>
                  <a:lnTo>
                    <a:pt x="6933" y="25645"/>
                  </a:lnTo>
                  <a:lnTo>
                    <a:pt x="6933" y="29976"/>
                  </a:lnTo>
                  <a:lnTo>
                    <a:pt x="8259" y="30393"/>
                  </a:lnTo>
                  <a:lnTo>
                    <a:pt x="7767" y="31138"/>
                  </a:lnTo>
                  <a:lnTo>
                    <a:pt x="5671" y="30785"/>
                  </a:lnTo>
                  <a:lnTo>
                    <a:pt x="5671" y="33689"/>
                  </a:lnTo>
                  <a:lnTo>
                    <a:pt x="7097" y="34737"/>
                  </a:lnTo>
                  <a:lnTo>
                    <a:pt x="6062" y="36947"/>
                  </a:lnTo>
                  <a:lnTo>
                    <a:pt x="6554" y="40924"/>
                  </a:lnTo>
                  <a:lnTo>
                    <a:pt x="7148" y="43828"/>
                  </a:lnTo>
                  <a:lnTo>
                    <a:pt x="7691" y="46808"/>
                  </a:lnTo>
                  <a:lnTo>
                    <a:pt x="9408" y="46556"/>
                  </a:lnTo>
                  <a:lnTo>
                    <a:pt x="11252" y="48740"/>
                  </a:lnTo>
                  <a:lnTo>
                    <a:pt x="12780" y="46152"/>
                  </a:lnTo>
                  <a:lnTo>
                    <a:pt x="13916" y="42654"/>
                  </a:lnTo>
                  <a:lnTo>
                    <a:pt x="15343" y="40381"/>
                  </a:lnTo>
                  <a:lnTo>
                    <a:pt x="17388" y="39826"/>
                  </a:lnTo>
                  <a:lnTo>
                    <a:pt x="20621" y="38449"/>
                  </a:lnTo>
                  <a:lnTo>
                    <a:pt x="22250" y="36429"/>
                  </a:lnTo>
                  <a:lnTo>
                    <a:pt x="25116" y="36050"/>
                  </a:lnTo>
                  <a:lnTo>
                    <a:pt x="29738" y="33184"/>
                  </a:lnTo>
                  <a:lnTo>
                    <a:pt x="29005" y="33108"/>
                  </a:lnTo>
                  <a:lnTo>
                    <a:pt x="29877" y="31100"/>
                  </a:lnTo>
                  <a:lnTo>
                    <a:pt x="29270" y="29105"/>
                  </a:lnTo>
                  <a:cubicBezTo>
                    <a:pt x="29637" y="28979"/>
                    <a:pt x="30142" y="28600"/>
                    <a:pt x="30558" y="27514"/>
                  </a:cubicBezTo>
                  <a:cubicBezTo>
                    <a:pt x="30659" y="27274"/>
                    <a:pt x="30748" y="27022"/>
                    <a:pt x="30824" y="26782"/>
                  </a:cubicBezTo>
                  <a:lnTo>
                    <a:pt x="31202" y="25847"/>
                  </a:lnTo>
                  <a:cubicBezTo>
                    <a:pt x="31720" y="24585"/>
                    <a:pt x="31935" y="24054"/>
                    <a:pt x="32036" y="23815"/>
                  </a:cubicBezTo>
                  <a:cubicBezTo>
                    <a:pt x="32149" y="23726"/>
                    <a:pt x="32238" y="23600"/>
                    <a:pt x="32288" y="23474"/>
                  </a:cubicBezTo>
                  <a:cubicBezTo>
                    <a:pt x="32452" y="23070"/>
                    <a:pt x="32389" y="22514"/>
                    <a:pt x="32074" y="21807"/>
                  </a:cubicBezTo>
                  <a:cubicBezTo>
                    <a:pt x="31910" y="21403"/>
                    <a:pt x="31644" y="21062"/>
                    <a:pt x="31303" y="20797"/>
                  </a:cubicBezTo>
                  <a:cubicBezTo>
                    <a:pt x="31834" y="20494"/>
                    <a:pt x="32112" y="20329"/>
                    <a:pt x="32250" y="20228"/>
                  </a:cubicBezTo>
                  <a:lnTo>
                    <a:pt x="32263" y="20241"/>
                  </a:lnTo>
                  <a:lnTo>
                    <a:pt x="33311" y="19572"/>
                  </a:lnTo>
                  <a:lnTo>
                    <a:pt x="32894" y="17046"/>
                  </a:lnTo>
                  <a:lnTo>
                    <a:pt x="33261" y="14534"/>
                  </a:lnTo>
                  <a:lnTo>
                    <a:pt x="35167" y="12412"/>
                  </a:lnTo>
                  <a:lnTo>
                    <a:pt x="36897" y="10329"/>
                  </a:lnTo>
                  <a:lnTo>
                    <a:pt x="37592" y="8220"/>
                  </a:lnTo>
                  <a:lnTo>
                    <a:pt x="35167" y="7096"/>
                  </a:lnTo>
                  <a:lnTo>
                    <a:pt x="32756" y="8018"/>
                  </a:lnTo>
                  <a:lnTo>
                    <a:pt x="31872" y="8801"/>
                  </a:lnTo>
                  <a:lnTo>
                    <a:pt x="32364" y="7942"/>
                  </a:lnTo>
                  <a:lnTo>
                    <a:pt x="32541" y="7046"/>
                  </a:lnTo>
                  <a:lnTo>
                    <a:pt x="28046" y="7046"/>
                  </a:lnTo>
                  <a:lnTo>
                    <a:pt x="28008" y="6604"/>
                  </a:lnTo>
                  <a:lnTo>
                    <a:pt x="29536" y="6415"/>
                  </a:lnTo>
                  <a:lnTo>
                    <a:pt x="32541" y="6415"/>
                  </a:lnTo>
                  <a:lnTo>
                    <a:pt x="32162" y="3927"/>
                  </a:lnTo>
                  <a:lnTo>
                    <a:pt x="31228" y="1768"/>
                  </a:lnTo>
                  <a:lnTo>
                    <a:pt x="276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258;p80">
              <a:extLst>
                <a:ext uri="{FF2B5EF4-FFF2-40B4-BE49-F238E27FC236}">
                  <a16:creationId xmlns:a16="http://schemas.microsoft.com/office/drawing/2014/main" id="{BB382253-D47D-43BF-BAA3-95F725C32F15}"/>
                </a:ext>
              </a:extLst>
            </p:cNvPr>
            <p:cNvSpPr/>
            <p:nvPr/>
          </p:nvSpPr>
          <p:spPr>
            <a:xfrm>
              <a:off x="2067150" y="740400"/>
              <a:ext cx="667350" cy="530050"/>
            </a:xfrm>
            <a:custGeom>
              <a:avLst/>
              <a:gdLst/>
              <a:ahLst/>
              <a:cxnLst/>
              <a:rect l="l" t="t" r="r" b="b"/>
              <a:pathLst>
                <a:path w="26694" h="21202" extrusionOk="0">
                  <a:moveTo>
                    <a:pt x="19218" y="1"/>
                  </a:moveTo>
                  <a:lnTo>
                    <a:pt x="14635" y="556"/>
                  </a:lnTo>
                  <a:lnTo>
                    <a:pt x="11415" y="1895"/>
                  </a:lnTo>
                  <a:lnTo>
                    <a:pt x="10228" y="3157"/>
                  </a:lnTo>
                  <a:lnTo>
                    <a:pt x="12122" y="5165"/>
                  </a:lnTo>
                  <a:lnTo>
                    <a:pt x="14016" y="6100"/>
                  </a:lnTo>
                  <a:lnTo>
                    <a:pt x="11099" y="6163"/>
                  </a:lnTo>
                  <a:lnTo>
                    <a:pt x="9041" y="4660"/>
                  </a:lnTo>
                  <a:lnTo>
                    <a:pt x="8814" y="2766"/>
                  </a:lnTo>
                  <a:lnTo>
                    <a:pt x="7627" y="2286"/>
                  </a:lnTo>
                  <a:lnTo>
                    <a:pt x="5190" y="6706"/>
                  </a:lnTo>
                  <a:lnTo>
                    <a:pt x="4786" y="9711"/>
                  </a:lnTo>
                  <a:lnTo>
                    <a:pt x="5733" y="11756"/>
                  </a:lnTo>
                  <a:lnTo>
                    <a:pt x="7627" y="12236"/>
                  </a:lnTo>
                  <a:lnTo>
                    <a:pt x="8650" y="13688"/>
                  </a:lnTo>
                  <a:lnTo>
                    <a:pt x="6288" y="13082"/>
                  </a:lnTo>
                  <a:lnTo>
                    <a:pt x="5101" y="14509"/>
                  </a:lnTo>
                  <a:lnTo>
                    <a:pt x="2816" y="14509"/>
                  </a:lnTo>
                  <a:lnTo>
                    <a:pt x="1642" y="14004"/>
                  </a:lnTo>
                  <a:lnTo>
                    <a:pt x="417" y="12741"/>
                  </a:lnTo>
                  <a:cubicBezTo>
                    <a:pt x="177" y="12905"/>
                    <a:pt x="0" y="14332"/>
                    <a:pt x="0" y="14332"/>
                  </a:cubicBezTo>
                  <a:lnTo>
                    <a:pt x="1212" y="15822"/>
                  </a:lnTo>
                  <a:lnTo>
                    <a:pt x="631" y="18007"/>
                  </a:lnTo>
                  <a:lnTo>
                    <a:pt x="51" y="19459"/>
                  </a:lnTo>
                  <a:lnTo>
                    <a:pt x="3914" y="20494"/>
                  </a:lnTo>
                  <a:lnTo>
                    <a:pt x="6566" y="21201"/>
                  </a:lnTo>
                  <a:lnTo>
                    <a:pt x="7551" y="20810"/>
                  </a:lnTo>
                  <a:lnTo>
                    <a:pt x="7551" y="19232"/>
                  </a:lnTo>
                  <a:lnTo>
                    <a:pt x="5809" y="18689"/>
                  </a:lnTo>
                  <a:lnTo>
                    <a:pt x="3927" y="18032"/>
                  </a:lnTo>
                  <a:lnTo>
                    <a:pt x="3296" y="16403"/>
                  </a:lnTo>
                  <a:lnTo>
                    <a:pt x="4748" y="16138"/>
                  </a:lnTo>
                  <a:lnTo>
                    <a:pt x="7071" y="17653"/>
                  </a:lnTo>
                  <a:lnTo>
                    <a:pt x="9129" y="17653"/>
                  </a:lnTo>
                  <a:lnTo>
                    <a:pt x="11024" y="18348"/>
                  </a:lnTo>
                  <a:lnTo>
                    <a:pt x="11806" y="15140"/>
                  </a:lnTo>
                  <a:lnTo>
                    <a:pt x="13625" y="13398"/>
                  </a:lnTo>
                  <a:lnTo>
                    <a:pt x="15115" y="12224"/>
                  </a:lnTo>
                  <a:lnTo>
                    <a:pt x="15115" y="10405"/>
                  </a:lnTo>
                  <a:lnTo>
                    <a:pt x="18587" y="9231"/>
                  </a:lnTo>
                  <a:lnTo>
                    <a:pt x="21277" y="7728"/>
                  </a:lnTo>
                  <a:lnTo>
                    <a:pt x="23322" y="5986"/>
                  </a:lnTo>
                  <a:lnTo>
                    <a:pt x="25494" y="5216"/>
                  </a:lnTo>
                  <a:lnTo>
                    <a:pt x="26694" y="3322"/>
                  </a:lnTo>
                  <a:lnTo>
                    <a:pt x="25671" y="1390"/>
                  </a:lnTo>
                  <a:lnTo>
                    <a:pt x="227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259;p80">
              <a:extLst>
                <a:ext uri="{FF2B5EF4-FFF2-40B4-BE49-F238E27FC236}">
                  <a16:creationId xmlns:a16="http://schemas.microsoft.com/office/drawing/2014/main" id="{EA952BF6-BFFF-4E78-A814-F01EF9E1ADDF}"/>
                </a:ext>
              </a:extLst>
            </p:cNvPr>
            <p:cNvSpPr/>
            <p:nvPr/>
          </p:nvSpPr>
          <p:spPr>
            <a:xfrm>
              <a:off x="2057975" y="732525"/>
              <a:ext cx="685375" cy="546450"/>
            </a:xfrm>
            <a:custGeom>
              <a:avLst/>
              <a:gdLst/>
              <a:ahLst/>
              <a:cxnLst/>
              <a:rect l="l" t="t" r="r" b="b"/>
              <a:pathLst>
                <a:path w="27415" h="21858" extrusionOk="0">
                  <a:moveTo>
                    <a:pt x="23058" y="631"/>
                  </a:moveTo>
                  <a:lnTo>
                    <a:pt x="25811" y="1919"/>
                  </a:lnTo>
                  <a:lnTo>
                    <a:pt x="26682" y="3599"/>
                  </a:lnTo>
                  <a:lnTo>
                    <a:pt x="25646" y="5240"/>
                  </a:lnTo>
                  <a:lnTo>
                    <a:pt x="23576" y="5998"/>
                  </a:lnTo>
                  <a:lnTo>
                    <a:pt x="21480" y="7753"/>
                  </a:lnTo>
                  <a:lnTo>
                    <a:pt x="18853" y="9230"/>
                  </a:lnTo>
                  <a:lnTo>
                    <a:pt x="15166" y="10493"/>
                  </a:lnTo>
                  <a:lnTo>
                    <a:pt x="15166" y="12387"/>
                  </a:lnTo>
                  <a:lnTo>
                    <a:pt x="13764" y="13486"/>
                  </a:lnTo>
                  <a:lnTo>
                    <a:pt x="11883" y="15291"/>
                  </a:lnTo>
                  <a:lnTo>
                    <a:pt x="11163" y="18246"/>
                  </a:lnTo>
                  <a:lnTo>
                    <a:pt x="9597" y="17678"/>
                  </a:lnTo>
                  <a:lnTo>
                    <a:pt x="7539" y="17665"/>
                  </a:lnTo>
                  <a:lnTo>
                    <a:pt x="5191" y="16125"/>
                  </a:lnTo>
                  <a:lnTo>
                    <a:pt x="3233" y="16478"/>
                  </a:lnTo>
                  <a:lnTo>
                    <a:pt x="4067" y="18600"/>
                  </a:lnTo>
                  <a:lnTo>
                    <a:pt x="6087" y="19307"/>
                  </a:lnTo>
                  <a:lnTo>
                    <a:pt x="7602" y="19786"/>
                  </a:lnTo>
                  <a:lnTo>
                    <a:pt x="7602" y="20910"/>
                  </a:lnTo>
                  <a:lnTo>
                    <a:pt x="6921" y="21188"/>
                  </a:lnTo>
                  <a:lnTo>
                    <a:pt x="847" y="19559"/>
                  </a:lnTo>
                  <a:lnTo>
                    <a:pt x="1301" y="18398"/>
                  </a:lnTo>
                  <a:lnTo>
                    <a:pt x="1920" y="16062"/>
                  </a:lnTo>
                  <a:lnTo>
                    <a:pt x="695" y="14559"/>
                  </a:lnTo>
                  <a:cubicBezTo>
                    <a:pt x="733" y="14243"/>
                    <a:pt x="796" y="13915"/>
                    <a:pt x="872" y="13612"/>
                  </a:cubicBezTo>
                  <a:lnTo>
                    <a:pt x="1769" y="14534"/>
                  </a:lnTo>
                  <a:lnTo>
                    <a:pt x="3057" y="15114"/>
                  </a:lnTo>
                  <a:lnTo>
                    <a:pt x="5620" y="15140"/>
                  </a:lnTo>
                  <a:lnTo>
                    <a:pt x="6769" y="13751"/>
                  </a:lnTo>
                  <a:lnTo>
                    <a:pt x="9762" y="14521"/>
                  </a:lnTo>
                  <a:lnTo>
                    <a:pt x="8183" y="12261"/>
                  </a:lnTo>
                  <a:lnTo>
                    <a:pt x="6327" y="11794"/>
                  </a:lnTo>
                  <a:lnTo>
                    <a:pt x="5481" y="9963"/>
                  </a:lnTo>
                  <a:lnTo>
                    <a:pt x="5860" y="7122"/>
                  </a:lnTo>
                  <a:lnTo>
                    <a:pt x="8133" y="3005"/>
                  </a:lnTo>
                  <a:lnTo>
                    <a:pt x="8890" y="3296"/>
                  </a:lnTo>
                  <a:lnTo>
                    <a:pt x="9130" y="5152"/>
                  </a:lnTo>
                  <a:lnTo>
                    <a:pt x="11365" y="6793"/>
                  </a:lnTo>
                  <a:lnTo>
                    <a:pt x="15684" y="6692"/>
                  </a:lnTo>
                  <a:lnTo>
                    <a:pt x="12678" y="5228"/>
                  </a:lnTo>
                  <a:lnTo>
                    <a:pt x="11024" y="3472"/>
                  </a:lnTo>
                  <a:lnTo>
                    <a:pt x="11971" y="2475"/>
                  </a:lnTo>
                  <a:lnTo>
                    <a:pt x="15090" y="1174"/>
                  </a:lnTo>
                  <a:lnTo>
                    <a:pt x="19585" y="631"/>
                  </a:lnTo>
                  <a:close/>
                  <a:moveTo>
                    <a:pt x="19548" y="0"/>
                  </a:moveTo>
                  <a:lnTo>
                    <a:pt x="14977" y="556"/>
                  </a:lnTo>
                  <a:lnTo>
                    <a:pt x="11656" y="1919"/>
                  </a:lnTo>
                  <a:lnTo>
                    <a:pt x="10166" y="3472"/>
                  </a:lnTo>
                  <a:lnTo>
                    <a:pt x="12262" y="5695"/>
                  </a:lnTo>
                  <a:lnTo>
                    <a:pt x="13083" y="6124"/>
                  </a:lnTo>
                  <a:lnTo>
                    <a:pt x="11567" y="6162"/>
                  </a:lnTo>
                  <a:lnTo>
                    <a:pt x="9724" y="4798"/>
                  </a:lnTo>
                  <a:lnTo>
                    <a:pt x="9471" y="2854"/>
                  </a:lnTo>
                  <a:lnTo>
                    <a:pt x="7868" y="2210"/>
                  </a:lnTo>
                  <a:lnTo>
                    <a:pt x="5279" y="6869"/>
                  </a:lnTo>
                  <a:lnTo>
                    <a:pt x="4837" y="10064"/>
                  </a:lnTo>
                  <a:lnTo>
                    <a:pt x="5885" y="12337"/>
                  </a:lnTo>
                  <a:lnTo>
                    <a:pt x="7804" y="12816"/>
                  </a:lnTo>
                  <a:lnTo>
                    <a:pt x="8272" y="13486"/>
                  </a:lnTo>
                  <a:lnTo>
                    <a:pt x="6542" y="13044"/>
                  </a:lnTo>
                  <a:lnTo>
                    <a:pt x="5330" y="14508"/>
                  </a:lnTo>
                  <a:lnTo>
                    <a:pt x="3259" y="14508"/>
                  </a:lnTo>
                  <a:lnTo>
                    <a:pt x="2185" y="14054"/>
                  </a:lnTo>
                  <a:lnTo>
                    <a:pt x="822" y="12652"/>
                  </a:lnTo>
                  <a:lnTo>
                    <a:pt x="607" y="12791"/>
                  </a:lnTo>
                  <a:cubicBezTo>
                    <a:pt x="519" y="12854"/>
                    <a:pt x="253" y="13031"/>
                    <a:pt x="51" y="14609"/>
                  </a:cubicBezTo>
                  <a:lnTo>
                    <a:pt x="39" y="14748"/>
                  </a:lnTo>
                  <a:lnTo>
                    <a:pt x="1238" y="16213"/>
                  </a:lnTo>
                  <a:lnTo>
                    <a:pt x="708" y="18208"/>
                  </a:lnTo>
                  <a:lnTo>
                    <a:pt x="1" y="19989"/>
                  </a:lnTo>
                  <a:lnTo>
                    <a:pt x="6946" y="21857"/>
                  </a:lnTo>
                  <a:lnTo>
                    <a:pt x="8234" y="21340"/>
                  </a:lnTo>
                  <a:lnTo>
                    <a:pt x="8234" y="19319"/>
                  </a:lnTo>
                  <a:lnTo>
                    <a:pt x="6289" y="18701"/>
                  </a:lnTo>
                  <a:lnTo>
                    <a:pt x="4547" y="18094"/>
                  </a:lnTo>
                  <a:lnTo>
                    <a:pt x="4092" y="16958"/>
                  </a:lnTo>
                  <a:lnTo>
                    <a:pt x="5052" y="16781"/>
                  </a:lnTo>
                  <a:lnTo>
                    <a:pt x="7350" y="18284"/>
                  </a:lnTo>
                  <a:lnTo>
                    <a:pt x="9433" y="18284"/>
                  </a:lnTo>
                  <a:lnTo>
                    <a:pt x="11605" y="19079"/>
                  </a:lnTo>
                  <a:lnTo>
                    <a:pt x="12464" y="15620"/>
                  </a:lnTo>
                  <a:lnTo>
                    <a:pt x="14181" y="13953"/>
                  </a:lnTo>
                  <a:lnTo>
                    <a:pt x="15797" y="12690"/>
                  </a:lnTo>
                  <a:lnTo>
                    <a:pt x="15797" y="10948"/>
                  </a:lnTo>
                  <a:lnTo>
                    <a:pt x="19106" y="9811"/>
                  </a:lnTo>
                  <a:lnTo>
                    <a:pt x="21833" y="8283"/>
                  </a:lnTo>
                  <a:lnTo>
                    <a:pt x="23853" y="6579"/>
                  </a:lnTo>
                  <a:lnTo>
                    <a:pt x="26063" y="5783"/>
                  </a:lnTo>
                  <a:lnTo>
                    <a:pt x="27414" y="3637"/>
                  </a:lnTo>
                  <a:lnTo>
                    <a:pt x="26265" y="1452"/>
                  </a:lnTo>
                  <a:lnTo>
                    <a:pt x="232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260;p80">
              <a:extLst>
                <a:ext uri="{FF2B5EF4-FFF2-40B4-BE49-F238E27FC236}">
                  <a16:creationId xmlns:a16="http://schemas.microsoft.com/office/drawing/2014/main" id="{8F1B9BAF-625B-4091-B40F-3E87C5F5E123}"/>
                </a:ext>
              </a:extLst>
            </p:cNvPr>
            <p:cNvSpPr/>
            <p:nvPr/>
          </p:nvSpPr>
          <p:spPr>
            <a:xfrm>
              <a:off x="2007475" y="1152350"/>
              <a:ext cx="49275" cy="59075"/>
            </a:xfrm>
            <a:custGeom>
              <a:avLst/>
              <a:gdLst/>
              <a:ahLst/>
              <a:cxnLst/>
              <a:rect l="l" t="t" r="r" b="b"/>
              <a:pathLst>
                <a:path w="1971" h="2363" extrusionOk="0">
                  <a:moveTo>
                    <a:pt x="1339" y="1"/>
                  </a:moveTo>
                  <a:cubicBezTo>
                    <a:pt x="1023" y="241"/>
                    <a:pt x="1" y="1554"/>
                    <a:pt x="1" y="1554"/>
                  </a:cubicBezTo>
                  <a:lnTo>
                    <a:pt x="1339" y="2362"/>
                  </a:lnTo>
                  <a:lnTo>
                    <a:pt x="1970" y="1188"/>
                  </a:lnTo>
                  <a:lnTo>
                    <a:pt x="133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61;p80">
              <a:extLst>
                <a:ext uri="{FF2B5EF4-FFF2-40B4-BE49-F238E27FC236}">
                  <a16:creationId xmlns:a16="http://schemas.microsoft.com/office/drawing/2014/main" id="{66A8F6BA-1900-4C9C-9BBA-945E7F205922}"/>
                </a:ext>
              </a:extLst>
            </p:cNvPr>
            <p:cNvSpPr/>
            <p:nvPr/>
          </p:nvSpPr>
          <p:spPr>
            <a:xfrm>
              <a:off x="1995800" y="1140375"/>
              <a:ext cx="70100" cy="82100"/>
            </a:xfrm>
            <a:custGeom>
              <a:avLst/>
              <a:gdLst/>
              <a:ahLst/>
              <a:cxnLst/>
              <a:rect l="l" t="t" r="r" b="b"/>
              <a:pathLst>
                <a:path w="2804" h="3284" extrusionOk="0">
                  <a:moveTo>
                    <a:pt x="1730" y="998"/>
                  </a:moveTo>
                  <a:lnTo>
                    <a:pt x="2084" y="1667"/>
                  </a:lnTo>
                  <a:lnTo>
                    <a:pt x="1692" y="2399"/>
                  </a:lnTo>
                  <a:lnTo>
                    <a:pt x="935" y="1945"/>
                  </a:lnTo>
                  <a:cubicBezTo>
                    <a:pt x="1200" y="1629"/>
                    <a:pt x="1516" y="1250"/>
                    <a:pt x="1730" y="998"/>
                  </a:cubicBezTo>
                  <a:close/>
                  <a:moveTo>
                    <a:pt x="1920" y="0"/>
                  </a:moveTo>
                  <a:lnTo>
                    <a:pt x="1617" y="227"/>
                  </a:lnTo>
                  <a:cubicBezTo>
                    <a:pt x="1288" y="480"/>
                    <a:pt x="392" y="1616"/>
                    <a:pt x="228" y="1844"/>
                  </a:cubicBezTo>
                  <a:lnTo>
                    <a:pt x="0" y="2121"/>
                  </a:lnTo>
                  <a:lnTo>
                    <a:pt x="1932" y="3283"/>
                  </a:lnTo>
                  <a:lnTo>
                    <a:pt x="2804" y="1654"/>
                  </a:lnTo>
                  <a:lnTo>
                    <a:pt x="19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262;p80">
              <a:extLst>
                <a:ext uri="{FF2B5EF4-FFF2-40B4-BE49-F238E27FC236}">
                  <a16:creationId xmlns:a16="http://schemas.microsoft.com/office/drawing/2014/main" id="{9837CEA1-34BD-426D-A3DA-02E2381AF727}"/>
                </a:ext>
              </a:extLst>
            </p:cNvPr>
            <p:cNvSpPr/>
            <p:nvPr/>
          </p:nvSpPr>
          <p:spPr>
            <a:xfrm>
              <a:off x="2092700" y="954125"/>
              <a:ext cx="54950" cy="101675"/>
            </a:xfrm>
            <a:custGeom>
              <a:avLst/>
              <a:gdLst/>
              <a:ahLst/>
              <a:cxnLst/>
              <a:rect l="l" t="t" r="r" b="b"/>
              <a:pathLst>
                <a:path w="2198" h="4067" extrusionOk="0">
                  <a:moveTo>
                    <a:pt x="1125" y="0"/>
                  </a:moveTo>
                  <a:lnTo>
                    <a:pt x="1" y="2096"/>
                  </a:lnTo>
                  <a:lnTo>
                    <a:pt x="455" y="4066"/>
                  </a:lnTo>
                  <a:lnTo>
                    <a:pt x="847" y="4066"/>
                  </a:lnTo>
                  <a:lnTo>
                    <a:pt x="847" y="2488"/>
                  </a:lnTo>
                  <a:lnTo>
                    <a:pt x="2198" y="1717"/>
                  </a:lnTo>
                  <a:lnTo>
                    <a:pt x="11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263;p80">
              <a:extLst>
                <a:ext uri="{FF2B5EF4-FFF2-40B4-BE49-F238E27FC236}">
                  <a16:creationId xmlns:a16="http://schemas.microsoft.com/office/drawing/2014/main" id="{7050D616-B6D9-4B75-B080-2A8B768887AE}"/>
                </a:ext>
              </a:extLst>
            </p:cNvPr>
            <p:cNvSpPr/>
            <p:nvPr/>
          </p:nvSpPr>
          <p:spPr>
            <a:xfrm>
              <a:off x="2084500" y="938325"/>
              <a:ext cx="73900" cy="125350"/>
            </a:xfrm>
            <a:custGeom>
              <a:avLst/>
              <a:gdLst/>
              <a:ahLst/>
              <a:cxnLst/>
              <a:rect l="l" t="t" r="r" b="b"/>
              <a:pathLst>
                <a:path w="2956" h="5014" extrusionOk="0">
                  <a:moveTo>
                    <a:pt x="1478" y="1263"/>
                  </a:moveTo>
                  <a:lnTo>
                    <a:pt x="2084" y="2236"/>
                  </a:lnTo>
                  <a:lnTo>
                    <a:pt x="859" y="2943"/>
                  </a:lnTo>
                  <a:lnTo>
                    <a:pt x="859" y="3637"/>
                  </a:lnTo>
                  <a:lnTo>
                    <a:pt x="670" y="2779"/>
                  </a:lnTo>
                  <a:lnTo>
                    <a:pt x="1478" y="1263"/>
                  </a:lnTo>
                  <a:close/>
                  <a:moveTo>
                    <a:pt x="1440" y="1"/>
                  </a:moveTo>
                  <a:lnTo>
                    <a:pt x="1" y="2690"/>
                  </a:lnTo>
                  <a:lnTo>
                    <a:pt x="531" y="5014"/>
                  </a:lnTo>
                  <a:lnTo>
                    <a:pt x="1491" y="5014"/>
                  </a:lnTo>
                  <a:lnTo>
                    <a:pt x="1491" y="3296"/>
                  </a:lnTo>
                  <a:lnTo>
                    <a:pt x="2955" y="2463"/>
                  </a:lnTo>
                  <a:lnTo>
                    <a:pt x="144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64;p80">
              <a:extLst>
                <a:ext uri="{FF2B5EF4-FFF2-40B4-BE49-F238E27FC236}">
                  <a16:creationId xmlns:a16="http://schemas.microsoft.com/office/drawing/2014/main" id="{806B397C-47AF-4587-8079-AE52EA40FBA4}"/>
                </a:ext>
              </a:extLst>
            </p:cNvPr>
            <p:cNvSpPr/>
            <p:nvPr/>
          </p:nvSpPr>
          <p:spPr>
            <a:xfrm>
              <a:off x="1999575" y="874575"/>
              <a:ext cx="83050" cy="141750"/>
            </a:xfrm>
            <a:custGeom>
              <a:avLst/>
              <a:gdLst/>
              <a:ahLst/>
              <a:cxnLst/>
              <a:rect l="l" t="t" r="r" b="b"/>
              <a:pathLst>
                <a:path w="3322" h="5670" extrusionOk="0">
                  <a:moveTo>
                    <a:pt x="796" y="0"/>
                  </a:moveTo>
                  <a:lnTo>
                    <a:pt x="796" y="1882"/>
                  </a:lnTo>
                  <a:lnTo>
                    <a:pt x="1" y="2601"/>
                  </a:lnTo>
                  <a:lnTo>
                    <a:pt x="1264" y="4407"/>
                  </a:lnTo>
                  <a:lnTo>
                    <a:pt x="1617" y="5670"/>
                  </a:lnTo>
                  <a:lnTo>
                    <a:pt x="3322" y="2286"/>
                  </a:lnTo>
                  <a:lnTo>
                    <a:pt x="3322" y="631"/>
                  </a:lnTo>
                  <a:lnTo>
                    <a:pt x="7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265;p80">
              <a:extLst>
                <a:ext uri="{FF2B5EF4-FFF2-40B4-BE49-F238E27FC236}">
                  <a16:creationId xmlns:a16="http://schemas.microsoft.com/office/drawing/2014/main" id="{2A268F26-CD16-48B4-B699-0D4598CCC963}"/>
                </a:ext>
              </a:extLst>
            </p:cNvPr>
            <p:cNvSpPr/>
            <p:nvPr/>
          </p:nvSpPr>
          <p:spPr>
            <a:xfrm>
              <a:off x="1989175" y="864475"/>
              <a:ext cx="101025" cy="173625"/>
            </a:xfrm>
            <a:custGeom>
              <a:avLst/>
              <a:gdLst/>
              <a:ahLst/>
              <a:cxnLst/>
              <a:rect l="l" t="t" r="r" b="b"/>
              <a:pathLst>
                <a:path w="4041" h="6945" extrusionOk="0">
                  <a:moveTo>
                    <a:pt x="1528" y="808"/>
                  </a:moveTo>
                  <a:lnTo>
                    <a:pt x="3422" y="1275"/>
                  </a:lnTo>
                  <a:lnTo>
                    <a:pt x="3422" y="2614"/>
                  </a:lnTo>
                  <a:lnTo>
                    <a:pt x="2109" y="5202"/>
                  </a:lnTo>
                  <a:lnTo>
                    <a:pt x="1970" y="4735"/>
                  </a:lnTo>
                  <a:lnTo>
                    <a:pt x="834" y="3043"/>
                  </a:lnTo>
                  <a:lnTo>
                    <a:pt x="1528" y="2437"/>
                  </a:lnTo>
                  <a:lnTo>
                    <a:pt x="1528" y="808"/>
                  </a:lnTo>
                  <a:close/>
                  <a:moveTo>
                    <a:pt x="884" y="0"/>
                  </a:moveTo>
                  <a:lnTo>
                    <a:pt x="884" y="2147"/>
                  </a:lnTo>
                  <a:lnTo>
                    <a:pt x="0" y="2955"/>
                  </a:lnTo>
                  <a:lnTo>
                    <a:pt x="1389" y="4950"/>
                  </a:lnTo>
                  <a:lnTo>
                    <a:pt x="1932" y="6945"/>
                  </a:lnTo>
                  <a:lnTo>
                    <a:pt x="4041" y="2765"/>
                  </a:lnTo>
                  <a:lnTo>
                    <a:pt x="4041" y="783"/>
                  </a:lnTo>
                  <a:lnTo>
                    <a:pt x="8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266;p80">
              <a:extLst>
                <a:ext uri="{FF2B5EF4-FFF2-40B4-BE49-F238E27FC236}">
                  <a16:creationId xmlns:a16="http://schemas.microsoft.com/office/drawing/2014/main" id="{76543947-D823-449B-88B3-2A4DD804E559}"/>
                </a:ext>
              </a:extLst>
            </p:cNvPr>
            <p:cNvSpPr/>
            <p:nvPr/>
          </p:nvSpPr>
          <p:spPr>
            <a:xfrm>
              <a:off x="1924775" y="1047875"/>
              <a:ext cx="106400" cy="104500"/>
            </a:xfrm>
            <a:custGeom>
              <a:avLst/>
              <a:gdLst/>
              <a:ahLst/>
              <a:cxnLst/>
              <a:rect l="l" t="t" r="r" b="b"/>
              <a:pathLst>
                <a:path w="4256" h="4180" extrusionOk="0">
                  <a:moveTo>
                    <a:pt x="0" y="0"/>
                  </a:moveTo>
                  <a:lnTo>
                    <a:pt x="0" y="1894"/>
                  </a:lnTo>
                  <a:lnTo>
                    <a:pt x="1263" y="2690"/>
                  </a:lnTo>
                  <a:lnTo>
                    <a:pt x="947" y="4180"/>
                  </a:lnTo>
                  <a:cubicBezTo>
                    <a:pt x="947" y="4180"/>
                    <a:pt x="2481" y="3571"/>
                    <a:pt x="2595" y="3571"/>
                  </a:cubicBezTo>
                  <a:cubicBezTo>
                    <a:pt x="2599" y="3571"/>
                    <a:pt x="2601" y="3572"/>
                    <a:pt x="2601" y="3574"/>
                  </a:cubicBezTo>
                  <a:cubicBezTo>
                    <a:pt x="2601" y="3574"/>
                    <a:pt x="2602" y="3575"/>
                    <a:pt x="2602" y="3575"/>
                  </a:cubicBezTo>
                  <a:cubicBezTo>
                    <a:pt x="2638" y="3575"/>
                    <a:pt x="4256" y="1389"/>
                    <a:pt x="4256" y="1389"/>
                  </a:cubicBezTo>
                  <a:lnTo>
                    <a:pt x="3296" y="0"/>
                  </a:lnTo>
                  <a:lnTo>
                    <a:pt x="2147" y="79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267;p80">
              <a:extLst>
                <a:ext uri="{FF2B5EF4-FFF2-40B4-BE49-F238E27FC236}">
                  <a16:creationId xmlns:a16="http://schemas.microsoft.com/office/drawing/2014/main" id="{E045A93C-4CD3-41BC-80CB-4458FEAA913D}"/>
                </a:ext>
              </a:extLst>
            </p:cNvPr>
            <p:cNvSpPr/>
            <p:nvPr/>
          </p:nvSpPr>
          <p:spPr>
            <a:xfrm>
              <a:off x="1916875" y="1036500"/>
              <a:ext cx="124100" cy="128500"/>
            </a:xfrm>
            <a:custGeom>
              <a:avLst/>
              <a:gdLst/>
              <a:ahLst/>
              <a:cxnLst/>
              <a:rect l="l" t="t" r="r" b="b"/>
              <a:pathLst>
                <a:path w="4964" h="5140" extrusionOk="0">
                  <a:moveTo>
                    <a:pt x="3524" y="897"/>
                  </a:moveTo>
                  <a:lnTo>
                    <a:pt x="4180" y="1844"/>
                  </a:lnTo>
                  <a:cubicBezTo>
                    <a:pt x="3675" y="2526"/>
                    <a:pt x="2968" y="3473"/>
                    <a:pt x="2753" y="3738"/>
                  </a:cubicBezTo>
                  <a:cubicBezTo>
                    <a:pt x="2577" y="3789"/>
                    <a:pt x="2261" y="3903"/>
                    <a:pt x="1693" y="4130"/>
                  </a:cubicBezTo>
                  <a:lnTo>
                    <a:pt x="1933" y="2981"/>
                  </a:lnTo>
                  <a:lnTo>
                    <a:pt x="632" y="2173"/>
                  </a:lnTo>
                  <a:lnTo>
                    <a:pt x="632" y="910"/>
                  </a:lnTo>
                  <a:lnTo>
                    <a:pt x="2501" y="1604"/>
                  </a:lnTo>
                  <a:lnTo>
                    <a:pt x="3524" y="897"/>
                  </a:lnTo>
                  <a:close/>
                  <a:moveTo>
                    <a:pt x="1" y="1"/>
                  </a:moveTo>
                  <a:lnTo>
                    <a:pt x="1" y="2526"/>
                  </a:lnTo>
                  <a:lnTo>
                    <a:pt x="1225" y="3284"/>
                  </a:lnTo>
                  <a:lnTo>
                    <a:pt x="834" y="5140"/>
                  </a:lnTo>
                  <a:lnTo>
                    <a:pt x="1377" y="4925"/>
                  </a:lnTo>
                  <a:cubicBezTo>
                    <a:pt x="1996" y="4685"/>
                    <a:pt x="2690" y="4420"/>
                    <a:pt x="2905" y="4344"/>
                  </a:cubicBezTo>
                  <a:cubicBezTo>
                    <a:pt x="2916" y="4347"/>
                    <a:pt x="2927" y="4348"/>
                    <a:pt x="2938" y="4348"/>
                  </a:cubicBezTo>
                  <a:cubicBezTo>
                    <a:pt x="3130" y="4348"/>
                    <a:pt x="3368" y="4002"/>
                    <a:pt x="4824" y="2021"/>
                  </a:cubicBezTo>
                  <a:lnTo>
                    <a:pt x="4963" y="1832"/>
                  </a:lnTo>
                  <a:lnTo>
                    <a:pt x="3688" y="13"/>
                  </a:lnTo>
                  <a:lnTo>
                    <a:pt x="2412" y="885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268;p80">
              <a:extLst>
                <a:ext uri="{FF2B5EF4-FFF2-40B4-BE49-F238E27FC236}">
                  <a16:creationId xmlns:a16="http://schemas.microsoft.com/office/drawing/2014/main" id="{6B84B2E4-10FF-45D4-B796-753B97104A82}"/>
                </a:ext>
              </a:extLst>
            </p:cNvPr>
            <p:cNvSpPr/>
            <p:nvPr/>
          </p:nvSpPr>
          <p:spPr>
            <a:xfrm>
              <a:off x="1706650" y="1016300"/>
              <a:ext cx="192575" cy="136400"/>
            </a:xfrm>
            <a:custGeom>
              <a:avLst/>
              <a:gdLst/>
              <a:ahLst/>
              <a:cxnLst/>
              <a:rect l="l" t="t" r="r" b="b"/>
              <a:pathLst>
                <a:path w="7703" h="5456" extrusionOk="0">
                  <a:moveTo>
                    <a:pt x="2412" y="1"/>
                  </a:moveTo>
                  <a:lnTo>
                    <a:pt x="1616" y="518"/>
                  </a:lnTo>
                  <a:cubicBezTo>
                    <a:pt x="1376" y="594"/>
                    <a:pt x="0" y="2147"/>
                    <a:pt x="0" y="2147"/>
                  </a:cubicBezTo>
                  <a:lnTo>
                    <a:pt x="859" y="4029"/>
                  </a:lnTo>
                  <a:lnTo>
                    <a:pt x="1692" y="5456"/>
                  </a:lnTo>
                  <a:lnTo>
                    <a:pt x="4142" y="4849"/>
                  </a:lnTo>
                  <a:lnTo>
                    <a:pt x="5253" y="4269"/>
                  </a:lnTo>
                  <a:lnTo>
                    <a:pt x="7387" y="4837"/>
                  </a:lnTo>
                  <a:lnTo>
                    <a:pt x="7703" y="2652"/>
                  </a:lnTo>
                  <a:lnTo>
                    <a:pt x="6907" y="480"/>
                  </a:lnTo>
                  <a:lnTo>
                    <a:pt x="5013" y="1819"/>
                  </a:lnTo>
                  <a:lnTo>
                    <a:pt x="4520" y="2968"/>
                  </a:lnTo>
                  <a:lnTo>
                    <a:pt x="3043" y="2652"/>
                  </a:lnTo>
                  <a:lnTo>
                    <a:pt x="3043" y="1263"/>
                  </a:lnTo>
                  <a:lnTo>
                    <a:pt x="24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269;p80">
              <a:extLst>
                <a:ext uri="{FF2B5EF4-FFF2-40B4-BE49-F238E27FC236}">
                  <a16:creationId xmlns:a16="http://schemas.microsoft.com/office/drawing/2014/main" id="{EAAE5477-AB39-4872-878E-031C4FE07ECF}"/>
                </a:ext>
              </a:extLst>
            </p:cNvPr>
            <p:cNvSpPr/>
            <p:nvPr/>
          </p:nvSpPr>
          <p:spPr>
            <a:xfrm>
              <a:off x="1697800" y="1004950"/>
              <a:ext cx="209625" cy="156600"/>
            </a:xfrm>
            <a:custGeom>
              <a:avLst/>
              <a:gdLst/>
              <a:ahLst/>
              <a:cxnLst/>
              <a:rect l="l" t="t" r="r" b="b"/>
              <a:pathLst>
                <a:path w="8385" h="6264" extrusionOk="0">
                  <a:moveTo>
                    <a:pt x="2652" y="909"/>
                  </a:moveTo>
                  <a:lnTo>
                    <a:pt x="3094" y="1793"/>
                  </a:lnTo>
                  <a:lnTo>
                    <a:pt x="3094" y="3359"/>
                  </a:lnTo>
                  <a:lnTo>
                    <a:pt x="5064" y="3788"/>
                  </a:lnTo>
                  <a:lnTo>
                    <a:pt x="5632" y="2475"/>
                  </a:lnTo>
                  <a:lnTo>
                    <a:pt x="7122" y="1427"/>
                  </a:lnTo>
                  <a:lnTo>
                    <a:pt x="7728" y="3132"/>
                  </a:lnTo>
                  <a:lnTo>
                    <a:pt x="7476" y="4887"/>
                  </a:lnTo>
                  <a:lnTo>
                    <a:pt x="5582" y="4382"/>
                  </a:lnTo>
                  <a:lnTo>
                    <a:pt x="4395" y="5000"/>
                  </a:lnTo>
                  <a:lnTo>
                    <a:pt x="2210" y="5531"/>
                  </a:lnTo>
                  <a:lnTo>
                    <a:pt x="1503" y="4356"/>
                  </a:lnTo>
                  <a:lnTo>
                    <a:pt x="733" y="2664"/>
                  </a:lnTo>
                  <a:cubicBezTo>
                    <a:pt x="1288" y="2033"/>
                    <a:pt x="1920" y="1364"/>
                    <a:pt x="2084" y="1263"/>
                  </a:cubicBezTo>
                  <a:lnTo>
                    <a:pt x="2652" y="909"/>
                  </a:lnTo>
                  <a:close/>
                  <a:moveTo>
                    <a:pt x="2917" y="0"/>
                  </a:moveTo>
                  <a:lnTo>
                    <a:pt x="1831" y="682"/>
                  </a:lnTo>
                  <a:cubicBezTo>
                    <a:pt x="1705" y="745"/>
                    <a:pt x="1352" y="1010"/>
                    <a:pt x="139" y="2387"/>
                  </a:cubicBezTo>
                  <a:lnTo>
                    <a:pt x="0" y="2551"/>
                  </a:lnTo>
                  <a:lnTo>
                    <a:pt x="947" y="4647"/>
                  </a:lnTo>
                  <a:lnTo>
                    <a:pt x="1907" y="6263"/>
                  </a:lnTo>
                  <a:lnTo>
                    <a:pt x="4584" y="5606"/>
                  </a:lnTo>
                  <a:lnTo>
                    <a:pt x="5645" y="5051"/>
                  </a:lnTo>
                  <a:lnTo>
                    <a:pt x="8006" y="5682"/>
                  </a:lnTo>
                  <a:lnTo>
                    <a:pt x="8385" y="3068"/>
                  </a:lnTo>
                  <a:lnTo>
                    <a:pt x="7438" y="429"/>
                  </a:lnTo>
                  <a:lnTo>
                    <a:pt x="5127" y="2058"/>
                  </a:lnTo>
                  <a:lnTo>
                    <a:pt x="4710" y="3043"/>
                  </a:lnTo>
                  <a:lnTo>
                    <a:pt x="3738" y="2841"/>
                  </a:lnTo>
                  <a:lnTo>
                    <a:pt x="3738" y="1642"/>
                  </a:lnTo>
                  <a:lnTo>
                    <a:pt x="29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270;p80">
              <a:extLst>
                <a:ext uri="{FF2B5EF4-FFF2-40B4-BE49-F238E27FC236}">
                  <a16:creationId xmlns:a16="http://schemas.microsoft.com/office/drawing/2014/main" id="{3383C505-F014-4AD3-89FA-88D5A9EFC46D}"/>
                </a:ext>
              </a:extLst>
            </p:cNvPr>
            <p:cNvSpPr/>
            <p:nvPr/>
          </p:nvSpPr>
          <p:spPr>
            <a:xfrm>
              <a:off x="1640975" y="919700"/>
              <a:ext cx="161975" cy="96625"/>
            </a:xfrm>
            <a:custGeom>
              <a:avLst/>
              <a:gdLst/>
              <a:ahLst/>
              <a:cxnLst/>
              <a:rect l="l" t="t" r="r" b="b"/>
              <a:pathLst>
                <a:path w="6479" h="3865" extrusionOk="0">
                  <a:moveTo>
                    <a:pt x="5203" y="1"/>
                  </a:moveTo>
                  <a:lnTo>
                    <a:pt x="3549" y="632"/>
                  </a:lnTo>
                  <a:lnTo>
                    <a:pt x="783" y="1819"/>
                  </a:lnTo>
                  <a:lnTo>
                    <a:pt x="1" y="3334"/>
                  </a:lnTo>
                  <a:lnTo>
                    <a:pt x="1579" y="3865"/>
                  </a:lnTo>
                  <a:lnTo>
                    <a:pt x="3157" y="3334"/>
                  </a:lnTo>
                  <a:lnTo>
                    <a:pt x="4572" y="3094"/>
                  </a:lnTo>
                  <a:lnTo>
                    <a:pt x="5759" y="1933"/>
                  </a:lnTo>
                  <a:lnTo>
                    <a:pt x="6478" y="708"/>
                  </a:lnTo>
                  <a:lnTo>
                    <a:pt x="52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271;p80">
              <a:extLst>
                <a:ext uri="{FF2B5EF4-FFF2-40B4-BE49-F238E27FC236}">
                  <a16:creationId xmlns:a16="http://schemas.microsoft.com/office/drawing/2014/main" id="{C44514A5-4125-46B1-BFAF-2CF5A60799B8}"/>
                </a:ext>
              </a:extLst>
            </p:cNvPr>
            <p:cNvSpPr/>
            <p:nvPr/>
          </p:nvSpPr>
          <p:spPr>
            <a:xfrm>
              <a:off x="1629625" y="910875"/>
              <a:ext cx="184375" cy="113650"/>
            </a:xfrm>
            <a:custGeom>
              <a:avLst/>
              <a:gdLst/>
              <a:ahLst/>
              <a:cxnLst/>
              <a:rect l="l" t="t" r="r" b="b"/>
              <a:pathLst>
                <a:path w="7375" h="4546" extrusionOk="0">
                  <a:moveTo>
                    <a:pt x="5632" y="707"/>
                  </a:moveTo>
                  <a:lnTo>
                    <a:pt x="6503" y="1175"/>
                  </a:lnTo>
                  <a:lnTo>
                    <a:pt x="5960" y="2084"/>
                  </a:lnTo>
                  <a:lnTo>
                    <a:pt x="4874" y="3144"/>
                  </a:lnTo>
                  <a:lnTo>
                    <a:pt x="3561" y="3372"/>
                  </a:lnTo>
                  <a:lnTo>
                    <a:pt x="2033" y="3877"/>
                  </a:lnTo>
                  <a:lnTo>
                    <a:pt x="909" y="3511"/>
                  </a:lnTo>
                  <a:lnTo>
                    <a:pt x="1477" y="2412"/>
                  </a:lnTo>
                  <a:lnTo>
                    <a:pt x="4116" y="1276"/>
                  </a:lnTo>
                  <a:lnTo>
                    <a:pt x="5632" y="707"/>
                  </a:lnTo>
                  <a:close/>
                  <a:moveTo>
                    <a:pt x="5682" y="0"/>
                  </a:moveTo>
                  <a:lnTo>
                    <a:pt x="3877" y="695"/>
                  </a:lnTo>
                  <a:lnTo>
                    <a:pt x="1010" y="1920"/>
                  </a:lnTo>
                  <a:lnTo>
                    <a:pt x="0" y="3877"/>
                  </a:lnTo>
                  <a:lnTo>
                    <a:pt x="2033" y="4546"/>
                  </a:lnTo>
                  <a:lnTo>
                    <a:pt x="3687" y="4003"/>
                  </a:lnTo>
                  <a:lnTo>
                    <a:pt x="5177" y="3750"/>
                  </a:lnTo>
                  <a:lnTo>
                    <a:pt x="6427" y="2513"/>
                  </a:lnTo>
                  <a:lnTo>
                    <a:pt x="7374" y="947"/>
                  </a:lnTo>
                  <a:lnTo>
                    <a:pt x="56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272;p80">
              <a:extLst>
                <a:ext uri="{FF2B5EF4-FFF2-40B4-BE49-F238E27FC236}">
                  <a16:creationId xmlns:a16="http://schemas.microsoft.com/office/drawing/2014/main" id="{388E3221-079A-4E11-98A5-393BDC98C338}"/>
                </a:ext>
              </a:extLst>
            </p:cNvPr>
            <p:cNvSpPr/>
            <p:nvPr/>
          </p:nvSpPr>
          <p:spPr>
            <a:xfrm>
              <a:off x="1843950" y="961050"/>
              <a:ext cx="72950" cy="40125"/>
            </a:xfrm>
            <a:custGeom>
              <a:avLst/>
              <a:gdLst/>
              <a:ahLst/>
              <a:cxnLst/>
              <a:rect l="l" t="t" r="r" b="b"/>
              <a:pathLst>
                <a:path w="2918" h="1605" extrusionOk="0">
                  <a:moveTo>
                    <a:pt x="392" y="1"/>
                  </a:moveTo>
                  <a:lnTo>
                    <a:pt x="1" y="594"/>
                  </a:lnTo>
                  <a:lnTo>
                    <a:pt x="1024" y="1605"/>
                  </a:lnTo>
                  <a:lnTo>
                    <a:pt x="2211" y="670"/>
                  </a:lnTo>
                  <a:lnTo>
                    <a:pt x="29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8273;p80">
              <a:extLst>
                <a:ext uri="{FF2B5EF4-FFF2-40B4-BE49-F238E27FC236}">
                  <a16:creationId xmlns:a16="http://schemas.microsoft.com/office/drawing/2014/main" id="{8DA8BB9B-1317-43C3-9A02-E4A53582C0F6}"/>
                </a:ext>
              </a:extLst>
            </p:cNvPr>
            <p:cNvSpPr/>
            <p:nvPr/>
          </p:nvSpPr>
          <p:spPr>
            <a:xfrm>
              <a:off x="1833850" y="953475"/>
              <a:ext cx="102950" cy="58125"/>
            </a:xfrm>
            <a:custGeom>
              <a:avLst/>
              <a:gdLst/>
              <a:ahLst/>
              <a:cxnLst/>
              <a:rect l="l" t="t" r="r" b="b"/>
              <a:pathLst>
                <a:path w="4118" h="2325" extrusionOk="0">
                  <a:moveTo>
                    <a:pt x="2526" y="632"/>
                  </a:moveTo>
                  <a:lnTo>
                    <a:pt x="1453" y="1491"/>
                  </a:lnTo>
                  <a:lnTo>
                    <a:pt x="809" y="860"/>
                  </a:lnTo>
                  <a:lnTo>
                    <a:pt x="973" y="632"/>
                  </a:lnTo>
                  <a:close/>
                  <a:moveTo>
                    <a:pt x="632" y="1"/>
                  </a:moveTo>
                  <a:lnTo>
                    <a:pt x="1" y="948"/>
                  </a:lnTo>
                  <a:lnTo>
                    <a:pt x="1402" y="2324"/>
                  </a:lnTo>
                  <a:lnTo>
                    <a:pt x="2829" y="1213"/>
                  </a:lnTo>
                  <a:lnTo>
                    <a:pt x="41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274;p80">
              <a:extLst>
                <a:ext uri="{FF2B5EF4-FFF2-40B4-BE49-F238E27FC236}">
                  <a16:creationId xmlns:a16="http://schemas.microsoft.com/office/drawing/2014/main" id="{438955CE-8EDD-4D58-9FD8-6339AD6B8423}"/>
                </a:ext>
              </a:extLst>
            </p:cNvPr>
            <p:cNvSpPr/>
            <p:nvPr/>
          </p:nvSpPr>
          <p:spPr>
            <a:xfrm>
              <a:off x="1900150" y="882450"/>
              <a:ext cx="40425" cy="51500"/>
            </a:xfrm>
            <a:custGeom>
              <a:avLst/>
              <a:gdLst/>
              <a:ahLst/>
              <a:cxnLst/>
              <a:rect l="l" t="t" r="r" b="b"/>
              <a:pathLst>
                <a:path w="1617" h="2060" extrusionOk="0">
                  <a:moveTo>
                    <a:pt x="354" y="1"/>
                  </a:moveTo>
                  <a:lnTo>
                    <a:pt x="0" y="708"/>
                  </a:lnTo>
                  <a:lnTo>
                    <a:pt x="695" y="1137"/>
                  </a:lnTo>
                  <a:lnTo>
                    <a:pt x="1351" y="2059"/>
                  </a:lnTo>
                  <a:lnTo>
                    <a:pt x="1617" y="1339"/>
                  </a:lnTo>
                  <a:lnTo>
                    <a:pt x="1617" y="316"/>
                  </a:lnTo>
                  <a:lnTo>
                    <a:pt x="3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275;p80">
              <a:extLst>
                <a:ext uri="{FF2B5EF4-FFF2-40B4-BE49-F238E27FC236}">
                  <a16:creationId xmlns:a16="http://schemas.microsoft.com/office/drawing/2014/main" id="{077371FB-9C1E-4862-8FB6-FEADF3AA523C}"/>
                </a:ext>
              </a:extLst>
            </p:cNvPr>
            <p:cNvSpPr/>
            <p:nvPr/>
          </p:nvSpPr>
          <p:spPr>
            <a:xfrm>
              <a:off x="1889725" y="873000"/>
              <a:ext cx="58750" cy="77975"/>
            </a:xfrm>
            <a:custGeom>
              <a:avLst/>
              <a:gdLst/>
              <a:ahLst/>
              <a:cxnLst/>
              <a:rect l="l" t="t" r="r" b="b"/>
              <a:pathLst>
                <a:path w="2350" h="3119" extrusionOk="0">
                  <a:moveTo>
                    <a:pt x="948" y="745"/>
                  </a:moveTo>
                  <a:lnTo>
                    <a:pt x="1718" y="934"/>
                  </a:lnTo>
                  <a:lnTo>
                    <a:pt x="1718" y="1654"/>
                  </a:lnTo>
                  <a:lnTo>
                    <a:pt x="1680" y="1768"/>
                  </a:lnTo>
                  <a:lnTo>
                    <a:pt x="1364" y="1326"/>
                  </a:lnTo>
                  <a:lnTo>
                    <a:pt x="821" y="972"/>
                  </a:lnTo>
                  <a:lnTo>
                    <a:pt x="948" y="745"/>
                  </a:lnTo>
                  <a:close/>
                  <a:moveTo>
                    <a:pt x="607" y="0"/>
                  </a:moveTo>
                  <a:lnTo>
                    <a:pt x="1" y="1200"/>
                  </a:lnTo>
                  <a:lnTo>
                    <a:pt x="885" y="1755"/>
                  </a:lnTo>
                  <a:lnTo>
                    <a:pt x="1857" y="3119"/>
                  </a:lnTo>
                  <a:lnTo>
                    <a:pt x="2324" y="1818"/>
                  </a:lnTo>
                  <a:lnTo>
                    <a:pt x="2349" y="442"/>
                  </a:lnTo>
                  <a:lnTo>
                    <a:pt x="6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276;p80">
              <a:extLst>
                <a:ext uri="{FF2B5EF4-FFF2-40B4-BE49-F238E27FC236}">
                  <a16:creationId xmlns:a16="http://schemas.microsoft.com/office/drawing/2014/main" id="{14917DC3-AE2F-44E1-91B6-CB5ED6D045F3}"/>
                </a:ext>
              </a:extLst>
            </p:cNvPr>
            <p:cNvSpPr/>
            <p:nvPr/>
          </p:nvSpPr>
          <p:spPr>
            <a:xfrm>
              <a:off x="1439900" y="1099950"/>
              <a:ext cx="185325" cy="192275"/>
            </a:xfrm>
            <a:custGeom>
              <a:avLst/>
              <a:gdLst/>
              <a:ahLst/>
              <a:cxnLst/>
              <a:rect l="l" t="t" r="r" b="b"/>
              <a:pathLst>
                <a:path w="7413" h="7691" extrusionOk="0">
                  <a:moveTo>
                    <a:pt x="5682" y="1"/>
                  </a:moveTo>
                  <a:lnTo>
                    <a:pt x="3826" y="354"/>
                  </a:lnTo>
                  <a:cubicBezTo>
                    <a:pt x="3586" y="544"/>
                    <a:pt x="2374" y="834"/>
                    <a:pt x="2374" y="834"/>
                  </a:cubicBezTo>
                  <a:lnTo>
                    <a:pt x="2374" y="2337"/>
                  </a:lnTo>
                  <a:lnTo>
                    <a:pt x="1111" y="3991"/>
                  </a:lnTo>
                  <a:lnTo>
                    <a:pt x="0" y="4900"/>
                  </a:lnTo>
                  <a:lnTo>
                    <a:pt x="632" y="7691"/>
                  </a:lnTo>
                  <a:lnTo>
                    <a:pt x="2058" y="7691"/>
                  </a:lnTo>
                  <a:lnTo>
                    <a:pt x="4293" y="5254"/>
                  </a:lnTo>
                  <a:lnTo>
                    <a:pt x="5834" y="4622"/>
                  </a:lnTo>
                  <a:lnTo>
                    <a:pt x="7412" y="3650"/>
                  </a:lnTo>
                  <a:lnTo>
                    <a:pt x="7412" y="1705"/>
                  </a:lnTo>
                  <a:lnTo>
                    <a:pt x="6238" y="910"/>
                  </a:lnTo>
                  <a:lnTo>
                    <a:pt x="56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8277;p80">
              <a:extLst>
                <a:ext uri="{FF2B5EF4-FFF2-40B4-BE49-F238E27FC236}">
                  <a16:creationId xmlns:a16="http://schemas.microsoft.com/office/drawing/2014/main" id="{33E7635E-2ADF-4C7A-A36F-0E2E728A118D}"/>
                </a:ext>
              </a:extLst>
            </p:cNvPr>
            <p:cNvSpPr/>
            <p:nvPr/>
          </p:nvSpPr>
          <p:spPr>
            <a:xfrm>
              <a:off x="1431375" y="1091425"/>
              <a:ext cx="201725" cy="208700"/>
            </a:xfrm>
            <a:custGeom>
              <a:avLst/>
              <a:gdLst/>
              <a:ahLst/>
              <a:cxnLst/>
              <a:rect l="l" t="t" r="r" b="b"/>
              <a:pathLst>
                <a:path w="8069" h="8348" extrusionOk="0">
                  <a:moveTo>
                    <a:pt x="5859" y="708"/>
                  </a:moveTo>
                  <a:lnTo>
                    <a:pt x="6301" y="1428"/>
                  </a:lnTo>
                  <a:lnTo>
                    <a:pt x="7438" y="2223"/>
                  </a:lnTo>
                  <a:lnTo>
                    <a:pt x="7438" y="3814"/>
                  </a:lnTo>
                  <a:lnTo>
                    <a:pt x="6049" y="4673"/>
                  </a:lnTo>
                  <a:lnTo>
                    <a:pt x="4521" y="5304"/>
                  </a:lnTo>
                  <a:lnTo>
                    <a:pt x="2260" y="7716"/>
                  </a:lnTo>
                  <a:lnTo>
                    <a:pt x="1225" y="7716"/>
                  </a:lnTo>
                  <a:lnTo>
                    <a:pt x="695" y="5367"/>
                  </a:lnTo>
                  <a:lnTo>
                    <a:pt x="1642" y="4584"/>
                  </a:lnTo>
                  <a:lnTo>
                    <a:pt x="3018" y="2791"/>
                  </a:lnTo>
                  <a:lnTo>
                    <a:pt x="3018" y="1428"/>
                  </a:lnTo>
                  <a:cubicBezTo>
                    <a:pt x="3422" y="1327"/>
                    <a:pt x="4003" y="1163"/>
                    <a:pt x="4281" y="998"/>
                  </a:cubicBezTo>
                  <a:lnTo>
                    <a:pt x="5859" y="708"/>
                  </a:lnTo>
                  <a:close/>
                  <a:moveTo>
                    <a:pt x="6175" y="1"/>
                  </a:moveTo>
                  <a:lnTo>
                    <a:pt x="4117" y="380"/>
                  </a:lnTo>
                  <a:lnTo>
                    <a:pt x="4028" y="405"/>
                  </a:lnTo>
                  <a:lnTo>
                    <a:pt x="3965" y="443"/>
                  </a:lnTo>
                  <a:cubicBezTo>
                    <a:pt x="3851" y="544"/>
                    <a:pt x="3182" y="733"/>
                    <a:pt x="2639" y="872"/>
                  </a:cubicBezTo>
                  <a:lnTo>
                    <a:pt x="2399" y="923"/>
                  </a:lnTo>
                  <a:lnTo>
                    <a:pt x="2399" y="2564"/>
                  </a:lnTo>
                  <a:lnTo>
                    <a:pt x="1225" y="4105"/>
                  </a:lnTo>
                  <a:lnTo>
                    <a:pt x="0" y="5115"/>
                  </a:lnTo>
                  <a:lnTo>
                    <a:pt x="733" y="8347"/>
                  </a:lnTo>
                  <a:lnTo>
                    <a:pt x="2538" y="8347"/>
                  </a:lnTo>
                  <a:lnTo>
                    <a:pt x="4836" y="5847"/>
                  </a:lnTo>
                  <a:lnTo>
                    <a:pt x="6352" y="5228"/>
                  </a:lnTo>
                  <a:lnTo>
                    <a:pt x="8069" y="4168"/>
                  </a:lnTo>
                  <a:lnTo>
                    <a:pt x="8069" y="1870"/>
                  </a:lnTo>
                  <a:lnTo>
                    <a:pt x="6806" y="1024"/>
                  </a:lnTo>
                  <a:lnTo>
                    <a:pt x="6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278;p80">
              <a:extLst>
                <a:ext uri="{FF2B5EF4-FFF2-40B4-BE49-F238E27FC236}">
                  <a16:creationId xmlns:a16="http://schemas.microsoft.com/office/drawing/2014/main" id="{1CE699F6-18D7-433F-A630-2E0DAF50CE7C}"/>
                </a:ext>
              </a:extLst>
            </p:cNvPr>
            <p:cNvSpPr/>
            <p:nvPr/>
          </p:nvSpPr>
          <p:spPr>
            <a:xfrm>
              <a:off x="1514700" y="1211400"/>
              <a:ext cx="329275" cy="270225"/>
            </a:xfrm>
            <a:custGeom>
              <a:avLst/>
              <a:gdLst/>
              <a:ahLst/>
              <a:cxnLst/>
              <a:rect l="l" t="t" r="r" b="b"/>
              <a:pathLst>
                <a:path w="13171" h="10809" extrusionOk="0">
                  <a:moveTo>
                    <a:pt x="12072" y="0"/>
                  </a:moveTo>
                  <a:lnTo>
                    <a:pt x="9623" y="480"/>
                  </a:lnTo>
                  <a:lnTo>
                    <a:pt x="8676" y="4180"/>
                  </a:lnTo>
                  <a:lnTo>
                    <a:pt x="7678" y="3536"/>
                  </a:lnTo>
                  <a:lnTo>
                    <a:pt x="8297" y="1503"/>
                  </a:lnTo>
                  <a:lnTo>
                    <a:pt x="4925" y="707"/>
                  </a:lnTo>
                  <a:lnTo>
                    <a:pt x="1440" y="1818"/>
                  </a:lnTo>
                  <a:lnTo>
                    <a:pt x="1074" y="2993"/>
                  </a:lnTo>
                  <a:lnTo>
                    <a:pt x="2791" y="3574"/>
                  </a:lnTo>
                  <a:lnTo>
                    <a:pt x="1" y="3940"/>
                  </a:lnTo>
                  <a:lnTo>
                    <a:pt x="1" y="6389"/>
                  </a:lnTo>
                  <a:lnTo>
                    <a:pt x="2842" y="6389"/>
                  </a:lnTo>
                  <a:lnTo>
                    <a:pt x="3549" y="6781"/>
                  </a:lnTo>
                  <a:lnTo>
                    <a:pt x="632" y="7021"/>
                  </a:lnTo>
                  <a:lnTo>
                    <a:pt x="1503" y="8637"/>
                  </a:lnTo>
                  <a:lnTo>
                    <a:pt x="1819" y="10177"/>
                  </a:lnTo>
                  <a:lnTo>
                    <a:pt x="4736" y="10177"/>
                  </a:lnTo>
                  <a:lnTo>
                    <a:pt x="6706" y="9142"/>
                  </a:lnTo>
                  <a:lnTo>
                    <a:pt x="8751" y="10809"/>
                  </a:lnTo>
                  <a:lnTo>
                    <a:pt x="10570" y="10089"/>
                  </a:lnTo>
                  <a:lnTo>
                    <a:pt x="11529" y="8789"/>
                  </a:lnTo>
                  <a:lnTo>
                    <a:pt x="10102" y="5695"/>
                  </a:lnTo>
                  <a:lnTo>
                    <a:pt x="11201" y="2614"/>
                  </a:lnTo>
                  <a:lnTo>
                    <a:pt x="13171" y="1111"/>
                  </a:lnTo>
                  <a:lnTo>
                    <a:pt x="120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279;p80">
              <a:extLst>
                <a:ext uri="{FF2B5EF4-FFF2-40B4-BE49-F238E27FC236}">
                  <a16:creationId xmlns:a16="http://schemas.microsoft.com/office/drawing/2014/main" id="{ED6E622C-3744-4DEF-AB33-FAAF7A0E90C4}"/>
                </a:ext>
              </a:extLst>
            </p:cNvPr>
            <p:cNvSpPr/>
            <p:nvPr/>
          </p:nvSpPr>
          <p:spPr>
            <a:xfrm>
              <a:off x="1506825" y="1202875"/>
              <a:ext cx="349150" cy="287600"/>
            </a:xfrm>
            <a:custGeom>
              <a:avLst/>
              <a:gdLst/>
              <a:ahLst/>
              <a:cxnLst/>
              <a:rect l="l" t="t" r="r" b="b"/>
              <a:pathLst>
                <a:path w="13966" h="11504" extrusionOk="0">
                  <a:moveTo>
                    <a:pt x="12274" y="682"/>
                  </a:moveTo>
                  <a:lnTo>
                    <a:pt x="13006" y="1414"/>
                  </a:lnTo>
                  <a:lnTo>
                    <a:pt x="11238" y="2766"/>
                  </a:lnTo>
                  <a:lnTo>
                    <a:pt x="10064" y="6061"/>
                  </a:lnTo>
                  <a:lnTo>
                    <a:pt x="11478" y="9092"/>
                  </a:lnTo>
                  <a:lnTo>
                    <a:pt x="10683" y="10178"/>
                  </a:lnTo>
                  <a:lnTo>
                    <a:pt x="9129" y="10784"/>
                  </a:lnTo>
                  <a:lnTo>
                    <a:pt x="7059" y="9117"/>
                  </a:lnTo>
                  <a:lnTo>
                    <a:pt x="4975" y="10203"/>
                  </a:lnTo>
                  <a:lnTo>
                    <a:pt x="2399" y="10203"/>
                  </a:lnTo>
                  <a:lnTo>
                    <a:pt x="2134" y="8915"/>
                  </a:lnTo>
                  <a:lnTo>
                    <a:pt x="1465" y="7640"/>
                  </a:lnTo>
                  <a:lnTo>
                    <a:pt x="4937" y="7349"/>
                  </a:lnTo>
                  <a:lnTo>
                    <a:pt x="3245" y="6415"/>
                  </a:lnTo>
                  <a:lnTo>
                    <a:pt x="644" y="6415"/>
                  </a:lnTo>
                  <a:lnTo>
                    <a:pt x="644" y="4559"/>
                  </a:lnTo>
                  <a:lnTo>
                    <a:pt x="4495" y="4053"/>
                  </a:lnTo>
                  <a:lnTo>
                    <a:pt x="1781" y="3132"/>
                  </a:lnTo>
                  <a:lnTo>
                    <a:pt x="2008" y="2399"/>
                  </a:lnTo>
                  <a:lnTo>
                    <a:pt x="5253" y="1377"/>
                  </a:lnTo>
                  <a:lnTo>
                    <a:pt x="8208" y="2071"/>
                  </a:lnTo>
                  <a:lnTo>
                    <a:pt x="7627" y="4003"/>
                  </a:lnTo>
                  <a:lnTo>
                    <a:pt x="9193" y="5026"/>
                  </a:lnTo>
                  <a:lnTo>
                    <a:pt x="10190" y="1086"/>
                  </a:lnTo>
                  <a:lnTo>
                    <a:pt x="12274" y="682"/>
                  </a:lnTo>
                  <a:close/>
                  <a:moveTo>
                    <a:pt x="12488" y="0"/>
                  </a:moveTo>
                  <a:lnTo>
                    <a:pt x="9685" y="543"/>
                  </a:lnTo>
                  <a:lnTo>
                    <a:pt x="8801" y="4016"/>
                  </a:lnTo>
                  <a:lnTo>
                    <a:pt x="8372" y="3738"/>
                  </a:lnTo>
                  <a:lnTo>
                    <a:pt x="9003" y="1616"/>
                  </a:lnTo>
                  <a:lnTo>
                    <a:pt x="5228" y="733"/>
                  </a:lnTo>
                  <a:lnTo>
                    <a:pt x="1503" y="1907"/>
                  </a:lnTo>
                  <a:lnTo>
                    <a:pt x="998" y="3536"/>
                  </a:lnTo>
                  <a:lnTo>
                    <a:pt x="1717" y="3788"/>
                  </a:lnTo>
                  <a:lnTo>
                    <a:pt x="0" y="4003"/>
                  </a:lnTo>
                  <a:lnTo>
                    <a:pt x="0" y="7046"/>
                  </a:lnTo>
                  <a:lnTo>
                    <a:pt x="1010" y="7046"/>
                  </a:lnTo>
                  <a:lnTo>
                    <a:pt x="442" y="7097"/>
                  </a:lnTo>
                  <a:lnTo>
                    <a:pt x="1515" y="9079"/>
                  </a:lnTo>
                  <a:lnTo>
                    <a:pt x="1882" y="10834"/>
                  </a:lnTo>
                  <a:lnTo>
                    <a:pt x="5127" y="10834"/>
                  </a:lnTo>
                  <a:lnTo>
                    <a:pt x="6983" y="9862"/>
                  </a:lnTo>
                  <a:lnTo>
                    <a:pt x="9016" y="11503"/>
                  </a:lnTo>
                  <a:lnTo>
                    <a:pt x="11087" y="10708"/>
                  </a:lnTo>
                  <a:lnTo>
                    <a:pt x="12210" y="9167"/>
                  </a:lnTo>
                  <a:lnTo>
                    <a:pt x="10758" y="6023"/>
                  </a:lnTo>
                  <a:lnTo>
                    <a:pt x="11781" y="3144"/>
                  </a:lnTo>
                  <a:lnTo>
                    <a:pt x="13966" y="1490"/>
                  </a:lnTo>
                  <a:lnTo>
                    <a:pt x="1248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8280;p80">
              <a:extLst>
                <a:ext uri="{FF2B5EF4-FFF2-40B4-BE49-F238E27FC236}">
                  <a16:creationId xmlns:a16="http://schemas.microsoft.com/office/drawing/2014/main" id="{CAE24CF2-5B55-41D9-81B3-E5127DB814A3}"/>
                </a:ext>
              </a:extLst>
            </p:cNvPr>
            <p:cNvSpPr/>
            <p:nvPr/>
          </p:nvSpPr>
          <p:spPr>
            <a:xfrm>
              <a:off x="1843950" y="1219275"/>
              <a:ext cx="96625" cy="163875"/>
            </a:xfrm>
            <a:custGeom>
              <a:avLst/>
              <a:gdLst/>
              <a:ahLst/>
              <a:cxnLst/>
              <a:rect l="l" t="t" r="r" b="b"/>
              <a:pathLst>
                <a:path w="3865" h="6555" extrusionOk="0">
                  <a:moveTo>
                    <a:pt x="2602" y="1"/>
                  </a:moveTo>
                  <a:lnTo>
                    <a:pt x="2046" y="1339"/>
                  </a:lnTo>
                  <a:lnTo>
                    <a:pt x="1466" y="3334"/>
                  </a:lnTo>
                  <a:lnTo>
                    <a:pt x="1024" y="1642"/>
                  </a:lnTo>
                  <a:lnTo>
                    <a:pt x="1" y="3246"/>
                  </a:lnTo>
                  <a:lnTo>
                    <a:pt x="392" y="5026"/>
                  </a:lnTo>
                  <a:lnTo>
                    <a:pt x="1024" y="6554"/>
                  </a:lnTo>
                  <a:lnTo>
                    <a:pt x="3057" y="5014"/>
                  </a:lnTo>
                  <a:lnTo>
                    <a:pt x="3865" y="3221"/>
                  </a:lnTo>
                  <a:lnTo>
                    <a:pt x="3865" y="1339"/>
                  </a:lnTo>
                  <a:lnTo>
                    <a:pt x="26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8281;p80">
              <a:extLst>
                <a:ext uri="{FF2B5EF4-FFF2-40B4-BE49-F238E27FC236}">
                  <a16:creationId xmlns:a16="http://schemas.microsoft.com/office/drawing/2014/main" id="{523D3ABA-E7DE-4CB9-AED6-22CED5A67FB2}"/>
                </a:ext>
              </a:extLst>
            </p:cNvPr>
            <p:cNvSpPr/>
            <p:nvPr/>
          </p:nvSpPr>
          <p:spPr>
            <a:xfrm>
              <a:off x="1835425" y="1205075"/>
              <a:ext cx="113050" cy="190700"/>
            </a:xfrm>
            <a:custGeom>
              <a:avLst/>
              <a:gdLst/>
              <a:ahLst/>
              <a:cxnLst/>
              <a:rect l="l" t="t" r="r" b="b"/>
              <a:pathLst>
                <a:path w="4522" h="7628" extrusionOk="0">
                  <a:moveTo>
                    <a:pt x="3044" y="1150"/>
                  </a:moveTo>
                  <a:lnTo>
                    <a:pt x="3890" y="2034"/>
                  </a:lnTo>
                  <a:lnTo>
                    <a:pt x="3890" y="3726"/>
                  </a:lnTo>
                  <a:lnTo>
                    <a:pt x="3145" y="5380"/>
                  </a:lnTo>
                  <a:lnTo>
                    <a:pt x="1503" y="6630"/>
                  </a:lnTo>
                  <a:lnTo>
                    <a:pt x="1049" y="5519"/>
                  </a:lnTo>
                  <a:lnTo>
                    <a:pt x="683" y="3877"/>
                  </a:lnTo>
                  <a:lnTo>
                    <a:pt x="1238" y="2981"/>
                  </a:lnTo>
                  <a:lnTo>
                    <a:pt x="1781" y="5089"/>
                  </a:lnTo>
                  <a:lnTo>
                    <a:pt x="2678" y="2034"/>
                  </a:lnTo>
                  <a:lnTo>
                    <a:pt x="3044" y="1150"/>
                  </a:lnTo>
                  <a:close/>
                  <a:moveTo>
                    <a:pt x="2842" y="1"/>
                  </a:moveTo>
                  <a:lnTo>
                    <a:pt x="2084" y="1819"/>
                  </a:lnTo>
                  <a:lnTo>
                    <a:pt x="1819" y="2715"/>
                  </a:lnTo>
                  <a:lnTo>
                    <a:pt x="1491" y="1427"/>
                  </a:lnTo>
                  <a:lnTo>
                    <a:pt x="1" y="3763"/>
                  </a:lnTo>
                  <a:lnTo>
                    <a:pt x="443" y="5708"/>
                  </a:lnTo>
                  <a:lnTo>
                    <a:pt x="1238" y="7627"/>
                  </a:lnTo>
                  <a:lnTo>
                    <a:pt x="3650" y="5784"/>
                  </a:lnTo>
                  <a:lnTo>
                    <a:pt x="4496" y="3915"/>
                  </a:lnTo>
                  <a:lnTo>
                    <a:pt x="4521" y="1781"/>
                  </a:lnTo>
                  <a:lnTo>
                    <a:pt x="28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8282;p80">
              <a:extLst>
                <a:ext uri="{FF2B5EF4-FFF2-40B4-BE49-F238E27FC236}">
                  <a16:creationId xmlns:a16="http://schemas.microsoft.com/office/drawing/2014/main" id="{958343D6-C1DD-4238-8D42-4E11EE353D8E}"/>
                </a:ext>
              </a:extLst>
            </p:cNvPr>
            <p:cNvSpPr/>
            <p:nvPr/>
          </p:nvSpPr>
          <p:spPr>
            <a:xfrm>
              <a:off x="1794700" y="1458875"/>
              <a:ext cx="74850" cy="69800"/>
            </a:xfrm>
            <a:custGeom>
              <a:avLst/>
              <a:gdLst/>
              <a:ahLst/>
              <a:cxnLst/>
              <a:rect l="l" t="t" r="r" b="b"/>
              <a:pathLst>
                <a:path w="2994" h="2792" extrusionOk="0">
                  <a:moveTo>
                    <a:pt x="1971" y="1"/>
                  </a:moveTo>
                  <a:lnTo>
                    <a:pt x="872" y="847"/>
                  </a:lnTo>
                  <a:lnTo>
                    <a:pt x="1" y="1465"/>
                  </a:lnTo>
                  <a:lnTo>
                    <a:pt x="1504" y="2791"/>
                  </a:lnTo>
                  <a:lnTo>
                    <a:pt x="2994" y="2791"/>
                  </a:lnTo>
                  <a:lnTo>
                    <a:pt x="19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8283;p80">
              <a:extLst>
                <a:ext uri="{FF2B5EF4-FFF2-40B4-BE49-F238E27FC236}">
                  <a16:creationId xmlns:a16="http://schemas.microsoft.com/office/drawing/2014/main" id="{8A3FAD78-CD34-4CD9-A303-FCC9617D1C5E}"/>
                </a:ext>
              </a:extLst>
            </p:cNvPr>
            <p:cNvSpPr/>
            <p:nvPr/>
          </p:nvSpPr>
          <p:spPr>
            <a:xfrm>
              <a:off x="1782075" y="1445925"/>
              <a:ext cx="98850" cy="90625"/>
            </a:xfrm>
            <a:custGeom>
              <a:avLst/>
              <a:gdLst/>
              <a:ahLst/>
              <a:cxnLst/>
              <a:rect l="l" t="t" r="r" b="b"/>
              <a:pathLst>
                <a:path w="3954" h="3625" extrusionOk="0">
                  <a:moveTo>
                    <a:pt x="2324" y="1024"/>
                  </a:moveTo>
                  <a:lnTo>
                    <a:pt x="3057" y="2994"/>
                  </a:lnTo>
                  <a:lnTo>
                    <a:pt x="2122" y="2994"/>
                  </a:lnTo>
                  <a:lnTo>
                    <a:pt x="1011" y="2009"/>
                  </a:lnTo>
                  <a:lnTo>
                    <a:pt x="2324" y="1024"/>
                  </a:lnTo>
                  <a:close/>
                  <a:moveTo>
                    <a:pt x="2627" y="1"/>
                  </a:moveTo>
                  <a:lnTo>
                    <a:pt x="1188" y="1112"/>
                  </a:lnTo>
                  <a:lnTo>
                    <a:pt x="1" y="1958"/>
                  </a:lnTo>
                  <a:lnTo>
                    <a:pt x="1882" y="3625"/>
                  </a:lnTo>
                  <a:lnTo>
                    <a:pt x="3953" y="3625"/>
                  </a:lnTo>
                  <a:lnTo>
                    <a:pt x="26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8284;p80">
              <a:extLst>
                <a:ext uri="{FF2B5EF4-FFF2-40B4-BE49-F238E27FC236}">
                  <a16:creationId xmlns:a16="http://schemas.microsoft.com/office/drawing/2014/main" id="{8E08C92D-D76E-488D-BA16-9A55F64449AA}"/>
                </a:ext>
              </a:extLst>
            </p:cNvPr>
            <p:cNvSpPr/>
            <p:nvPr/>
          </p:nvSpPr>
          <p:spPr>
            <a:xfrm>
              <a:off x="241275" y="1079650"/>
              <a:ext cx="2559200" cy="3887025"/>
            </a:xfrm>
            <a:custGeom>
              <a:avLst/>
              <a:gdLst/>
              <a:ahLst/>
              <a:cxnLst/>
              <a:rect l="l" t="t" r="r" b="b"/>
              <a:pathLst>
                <a:path w="102368" h="155481" extrusionOk="0">
                  <a:moveTo>
                    <a:pt x="22033" y="0"/>
                  </a:moveTo>
                  <a:cubicBezTo>
                    <a:pt x="21541" y="0"/>
                    <a:pt x="20848" y="207"/>
                    <a:pt x="19875" y="825"/>
                  </a:cubicBezTo>
                  <a:cubicBezTo>
                    <a:pt x="16958" y="2669"/>
                    <a:pt x="16718" y="2669"/>
                    <a:pt x="16718" y="2669"/>
                  </a:cubicBezTo>
                  <a:lnTo>
                    <a:pt x="14357" y="4096"/>
                  </a:lnTo>
                  <a:lnTo>
                    <a:pt x="14357" y="5043"/>
                  </a:lnTo>
                  <a:lnTo>
                    <a:pt x="15304" y="8351"/>
                  </a:lnTo>
                  <a:lnTo>
                    <a:pt x="15532" y="10056"/>
                  </a:lnTo>
                  <a:lnTo>
                    <a:pt x="13423" y="9450"/>
                  </a:lnTo>
                  <a:lnTo>
                    <a:pt x="12665" y="8869"/>
                  </a:lnTo>
                  <a:lnTo>
                    <a:pt x="10051" y="10043"/>
                  </a:lnTo>
                  <a:lnTo>
                    <a:pt x="9319" y="11584"/>
                  </a:lnTo>
                  <a:lnTo>
                    <a:pt x="9319" y="12606"/>
                  </a:lnTo>
                  <a:lnTo>
                    <a:pt x="11920" y="12998"/>
                  </a:lnTo>
                  <a:lnTo>
                    <a:pt x="13890" y="12846"/>
                  </a:lnTo>
                  <a:lnTo>
                    <a:pt x="13890" y="12846"/>
                  </a:lnTo>
                  <a:lnTo>
                    <a:pt x="12236" y="14854"/>
                  </a:lnTo>
                  <a:lnTo>
                    <a:pt x="9281" y="15447"/>
                  </a:lnTo>
                  <a:lnTo>
                    <a:pt x="7324" y="17884"/>
                  </a:lnTo>
                  <a:lnTo>
                    <a:pt x="5922" y="20094"/>
                  </a:lnTo>
                  <a:lnTo>
                    <a:pt x="6478" y="22228"/>
                  </a:lnTo>
                  <a:lnTo>
                    <a:pt x="7665" y="23491"/>
                  </a:lnTo>
                  <a:lnTo>
                    <a:pt x="9559" y="25069"/>
                  </a:lnTo>
                  <a:cubicBezTo>
                    <a:pt x="9559" y="25069"/>
                    <a:pt x="8448" y="26534"/>
                    <a:pt x="8372" y="26862"/>
                  </a:cubicBezTo>
                  <a:cubicBezTo>
                    <a:pt x="8296" y="27191"/>
                    <a:pt x="2841" y="30196"/>
                    <a:pt x="2841" y="30196"/>
                  </a:cubicBezTo>
                  <a:lnTo>
                    <a:pt x="0" y="31610"/>
                  </a:lnTo>
                  <a:lnTo>
                    <a:pt x="0" y="31610"/>
                  </a:lnTo>
                  <a:lnTo>
                    <a:pt x="4344" y="30903"/>
                  </a:lnTo>
                  <a:lnTo>
                    <a:pt x="10178" y="28529"/>
                  </a:lnTo>
                  <a:lnTo>
                    <a:pt x="12476" y="25852"/>
                  </a:lnTo>
                  <a:lnTo>
                    <a:pt x="14446" y="24110"/>
                  </a:lnTo>
                  <a:lnTo>
                    <a:pt x="16883" y="22380"/>
                  </a:lnTo>
                  <a:lnTo>
                    <a:pt x="15393" y="25132"/>
                  </a:lnTo>
                  <a:lnTo>
                    <a:pt x="17287" y="24741"/>
                  </a:lnTo>
                  <a:cubicBezTo>
                    <a:pt x="17287" y="24741"/>
                    <a:pt x="19648" y="24034"/>
                    <a:pt x="19812" y="23794"/>
                  </a:cubicBezTo>
                  <a:cubicBezTo>
                    <a:pt x="19818" y="23784"/>
                    <a:pt x="19832" y="23779"/>
                    <a:pt x="19854" y="23779"/>
                  </a:cubicBezTo>
                  <a:cubicBezTo>
                    <a:pt x="20342" y="23779"/>
                    <a:pt x="24610" y="26319"/>
                    <a:pt x="24610" y="26319"/>
                  </a:cubicBezTo>
                  <a:lnTo>
                    <a:pt x="26113" y="29085"/>
                  </a:lnTo>
                  <a:lnTo>
                    <a:pt x="26820" y="33100"/>
                  </a:lnTo>
                  <a:lnTo>
                    <a:pt x="26189" y="36105"/>
                  </a:lnTo>
                  <a:lnTo>
                    <a:pt x="25633" y="38151"/>
                  </a:lnTo>
                  <a:lnTo>
                    <a:pt x="26429" y="40045"/>
                  </a:lnTo>
                  <a:lnTo>
                    <a:pt x="27376" y="37040"/>
                  </a:lnTo>
                  <a:lnTo>
                    <a:pt x="28474" y="36105"/>
                  </a:lnTo>
                  <a:lnTo>
                    <a:pt x="29194" y="40512"/>
                  </a:lnTo>
                  <a:lnTo>
                    <a:pt x="30457" y="43505"/>
                  </a:lnTo>
                  <a:lnTo>
                    <a:pt x="28083" y="42015"/>
                  </a:lnTo>
                  <a:lnTo>
                    <a:pt x="27856" y="43505"/>
                  </a:lnTo>
                  <a:lnTo>
                    <a:pt x="29585" y="47293"/>
                  </a:lnTo>
                  <a:lnTo>
                    <a:pt x="29346" y="49894"/>
                  </a:lnTo>
                  <a:lnTo>
                    <a:pt x="28083" y="52419"/>
                  </a:lnTo>
                  <a:lnTo>
                    <a:pt x="27616" y="56763"/>
                  </a:lnTo>
                  <a:lnTo>
                    <a:pt x="27931" y="61258"/>
                  </a:lnTo>
                  <a:lnTo>
                    <a:pt x="29661" y="64011"/>
                  </a:lnTo>
                  <a:lnTo>
                    <a:pt x="31404" y="65198"/>
                  </a:lnTo>
                  <a:lnTo>
                    <a:pt x="32666" y="68670"/>
                  </a:lnTo>
                  <a:lnTo>
                    <a:pt x="33538" y="71713"/>
                  </a:lnTo>
                  <a:lnTo>
                    <a:pt x="34081" y="73708"/>
                  </a:lnTo>
                  <a:lnTo>
                    <a:pt x="36631" y="76398"/>
                  </a:lnTo>
                  <a:lnTo>
                    <a:pt x="36631" y="76398"/>
                  </a:lnTo>
                  <a:lnTo>
                    <a:pt x="36050" y="73241"/>
                  </a:lnTo>
                  <a:lnTo>
                    <a:pt x="34560" y="71347"/>
                  </a:lnTo>
                  <a:lnTo>
                    <a:pt x="33929" y="66852"/>
                  </a:lnTo>
                  <a:lnTo>
                    <a:pt x="35343" y="68506"/>
                  </a:lnTo>
                  <a:lnTo>
                    <a:pt x="36215" y="71713"/>
                  </a:lnTo>
                  <a:lnTo>
                    <a:pt x="38424" y="73784"/>
                  </a:lnTo>
                  <a:lnTo>
                    <a:pt x="40470" y="77332"/>
                  </a:lnTo>
                  <a:lnTo>
                    <a:pt x="40634" y="79618"/>
                  </a:lnTo>
                  <a:lnTo>
                    <a:pt x="42288" y="81436"/>
                  </a:lnTo>
                  <a:lnTo>
                    <a:pt x="46241" y="82623"/>
                  </a:lnTo>
                  <a:lnTo>
                    <a:pt x="49082" y="84113"/>
                  </a:lnTo>
                  <a:lnTo>
                    <a:pt x="49940" y="83557"/>
                  </a:lnTo>
                  <a:lnTo>
                    <a:pt x="52541" y="85616"/>
                  </a:lnTo>
                  <a:lnTo>
                    <a:pt x="55458" y="86247"/>
                  </a:lnTo>
                  <a:lnTo>
                    <a:pt x="57428" y="88457"/>
                  </a:lnTo>
                  <a:lnTo>
                    <a:pt x="58855" y="90035"/>
                  </a:lnTo>
                  <a:lnTo>
                    <a:pt x="61380" y="91373"/>
                  </a:lnTo>
                  <a:lnTo>
                    <a:pt x="62643" y="90275"/>
                  </a:lnTo>
                  <a:lnTo>
                    <a:pt x="64221" y="92081"/>
                  </a:lnTo>
                  <a:lnTo>
                    <a:pt x="63906" y="95553"/>
                  </a:lnTo>
                  <a:lnTo>
                    <a:pt x="62378" y="97346"/>
                  </a:lnTo>
                  <a:lnTo>
                    <a:pt x="61595" y="99644"/>
                  </a:lnTo>
                  <a:lnTo>
                    <a:pt x="61355" y="101854"/>
                  </a:lnTo>
                  <a:lnTo>
                    <a:pt x="60875" y="103028"/>
                  </a:lnTo>
                  <a:lnTo>
                    <a:pt x="63325" y="105629"/>
                  </a:lnTo>
                  <a:lnTo>
                    <a:pt x="65459" y="108862"/>
                  </a:lnTo>
                  <a:lnTo>
                    <a:pt x="67580" y="112170"/>
                  </a:lnTo>
                  <a:lnTo>
                    <a:pt x="69550" y="113281"/>
                  </a:lnTo>
                  <a:lnTo>
                    <a:pt x="70813" y="115011"/>
                  </a:lnTo>
                  <a:lnTo>
                    <a:pt x="71293" y="119746"/>
                  </a:lnTo>
                  <a:lnTo>
                    <a:pt x="71532" y="123610"/>
                  </a:lnTo>
                  <a:lnTo>
                    <a:pt x="71293" y="127562"/>
                  </a:lnTo>
                  <a:lnTo>
                    <a:pt x="71444" y="129608"/>
                  </a:lnTo>
                  <a:lnTo>
                    <a:pt x="70661" y="132765"/>
                  </a:lnTo>
                  <a:lnTo>
                    <a:pt x="70585" y="135214"/>
                  </a:lnTo>
                  <a:lnTo>
                    <a:pt x="70813" y="138220"/>
                  </a:lnTo>
                  <a:lnTo>
                    <a:pt x="72151" y="139167"/>
                  </a:lnTo>
                  <a:lnTo>
                    <a:pt x="70346" y="143334"/>
                  </a:lnTo>
                  <a:lnTo>
                    <a:pt x="71684" y="145392"/>
                  </a:lnTo>
                  <a:lnTo>
                    <a:pt x="72000" y="147210"/>
                  </a:lnTo>
                  <a:lnTo>
                    <a:pt x="73225" y="150998"/>
                  </a:lnTo>
                  <a:lnTo>
                    <a:pt x="75548" y="154344"/>
                  </a:lnTo>
                  <a:lnTo>
                    <a:pt x="77278" y="155481"/>
                  </a:lnTo>
                  <a:lnTo>
                    <a:pt x="80283" y="155481"/>
                  </a:lnTo>
                  <a:lnTo>
                    <a:pt x="81546" y="153991"/>
                  </a:lnTo>
                  <a:lnTo>
                    <a:pt x="78313" y="152248"/>
                  </a:lnTo>
                  <a:lnTo>
                    <a:pt x="77126" y="149331"/>
                  </a:lnTo>
                  <a:cubicBezTo>
                    <a:pt x="77126" y="149331"/>
                    <a:pt x="75864" y="148826"/>
                    <a:pt x="77050" y="147399"/>
                  </a:cubicBezTo>
                  <a:cubicBezTo>
                    <a:pt x="78237" y="145985"/>
                    <a:pt x="78237" y="145960"/>
                    <a:pt x="78237" y="145960"/>
                  </a:cubicBezTo>
                  <a:lnTo>
                    <a:pt x="78553" y="144925"/>
                  </a:lnTo>
                  <a:lnTo>
                    <a:pt x="76899" y="143738"/>
                  </a:lnTo>
                  <a:lnTo>
                    <a:pt x="77758" y="142083"/>
                  </a:lnTo>
                  <a:lnTo>
                    <a:pt x="78553" y="141528"/>
                  </a:lnTo>
                  <a:lnTo>
                    <a:pt x="78945" y="139318"/>
                  </a:lnTo>
                  <a:lnTo>
                    <a:pt x="78389" y="138055"/>
                  </a:lnTo>
                  <a:lnTo>
                    <a:pt x="78465" y="136957"/>
                  </a:lnTo>
                  <a:lnTo>
                    <a:pt x="79892" y="137108"/>
                  </a:lnTo>
                  <a:lnTo>
                    <a:pt x="79967" y="135530"/>
                  </a:lnTo>
                  <a:lnTo>
                    <a:pt x="79967" y="134962"/>
                  </a:lnTo>
                  <a:lnTo>
                    <a:pt x="81861" y="134406"/>
                  </a:lnTo>
                  <a:lnTo>
                    <a:pt x="83755" y="133926"/>
                  </a:lnTo>
                  <a:lnTo>
                    <a:pt x="83755" y="131805"/>
                  </a:lnTo>
                  <a:lnTo>
                    <a:pt x="83604" y="130542"/>
                  </a:lnTo>
                  <a:lnTo>
                    <a:pt x="83516" y="129595"/>
                  </a:lnTo>
                  <a:lnTo>
                    <a:pt x="86205" y="130063"/>
                  </a:lnTo>
                  <a:lnTo>
                    <a:pt x="87821" y="128484"/>
                  </a:lnTo>
                  <a:lnTo>
                    <a:pt x="89261" y="126047"/>
                  </a:lnTo>
                  <a:lnTo>
                    <a:pt x="90612" y="124065"/>
                  </a:lnTo>
                  <a:lnTo>
                    <a:pt x="91079" y="121312"/>
                  </a:lnTo>
                  <a:lnTo>
                    <a:pt x="93605" y="119570"/>
                  </a:lnTo>
                  <a:lnTo>
                    <a:pt x="96294" y="118155"/>
                  </a:lnTo>
                  <a:lnTo>
                    <a:pt x="97633" y="117360"/>
                  </a:lnTo>
                  <a:lnTo>
                    <a:pt x="98188" y="113572"/>
                  </a:lnTo>
                  <a:lnTo>
                    <a:pt x="99047" y="110415"/>
                  </a:lnTo>
                  <a:lnTo>
                    <a:pt x="99451" y="108445"/>
                  </a:lnTo>
                  <a:lnTo>
                    <a:pt x="101257" y="106160"/>
                  </a:lnTo>
                  <a:lnTo>
                    <a:pt x="102368" y="104190"/>
                  </a:lnTo>
                  <a:lnTo>
                    <a:pt x="101332" y="102296"/>
                  </a:lnTo>
                  <a:cubicBezTo>
                    <a:pt x="101332" y="102296"/>
                    <a:pt x="101888" y="102220"/>
                    <a:pt x="98655" y="100957"/>
                  </a:cubicBezTo>
                  <a:lnTo>
                    <a:pt x="95423" y="99695"/>
                  </a:lnTo>
                  <a:lnTo>
                    <a:pt x="93529" y="99379"/>
                  </a:lnTo>
                  <a:lnTo>
                    <a:pt x="91471" y="98596"/>
                  </a:lnTo>
                  <a:lnTo>
                    <a:pt x="89185" y="97649"/>
                  </a:lnTo>
                  <a:lnTo>
                    <a:pt x="88011" y="94884"/>
                  </a:lnTo>
                  <a:lnTo>
                    <a:pt x="86508" y="92750"/>
                  </a:lnTo>
                  <a:lnTo>
                    <a:pt x="83124" y="91651"/>
                  </a:lnTo>
                  <a:lnTo>
                    <a:pt x="80914" y="91411"/>
                  </a:lnTo>
                  <a:lnTo>
                    <a:pt x="78616" y="89202"/>
                  </a:lnTo>
                  <a:lnTo>
                    <a:pt x="76571" y="88015"/>
                  </a:lnTo>
                  <a:lnTo>
                    <a:pt x="74121" y="87787"/>
                  </a:lnTo>
                  <a:lnTo>
                    <a:pt x="71596" y="87156"/>
                  </a:lnTo>
                  <a:lnTo>
                    <a:pt x="68755" y="87232"/>
                  </a:lnTo>
                  <a:cubicBezTo>
                    <a:pt x="68755" y="87232"/>
                    <a:pt x="65522" y="88179"/>
                    <a:pt x="65446" y="88495"/>
                  </a:cubicBezTo>
                  <a:cubicBezTo>
                    <a:pt x="65358" y="88810"/>
                    <a:pt x="64903" y="90174"/>
                    <a:pt x="64903" y="90174"/>
                  </a:cubicBezTo>
                  <a:lnTo>
                    <a:pt x="63325" y="88911"/>
                  </a:lnTo>
                  <a:lnTo>
                    <a:pt x="61595" y="89467"/>
                  </a:lnTo>
                  <a:lnTo>
                    <a:pt x="59852" y="88596"/>
                  </a:lnTo>
                  <a:lnTo>
                    <a:pt x="58590" y="85994"/>
                  </a:lnTo>
                  <a:lnTo>
                    <a:pt x="59385" y="83949"/>
                  </a:lnTo>
                  <a:lnTo>
                    <a:pt x="57491" y="83317"/>
                  </a:lnTo>
                  <a:lnTo>
                    <a:pt x="54966" y="83002"/>
                  </a:lnTo>
                  <a:lnTo>
                    <a:pt x="55673" y="81032"/>
                  </a:lnTo>
                  <a:lnTo>
                    <a:pt x="56380" y="79643"/>
                  </a:lnTo>
                  <a:lnTo>
                    <a:pt x="56532" y="78507"/>
                  </a:lnTo>
                  <a:lnTo>
                    <a:pt x="53779" y="78507"/>
                  </a:lnTo>
                  <a:lnTo>
                    <a:pt x="52592" y="80476"/>
                  </a:lnTo>
                  <a:lnTo>
                    <a:pt x="49915" y="81423"/>
                  </a:lnTo>
                  <a:lnTo>
                    <a:pt x="47933" y="78747"/>
                  </a:lnTo>
                  <a:lnTo>
                    <a:pt x="47541" y="75160"/>
                  </a:lnTo>
                  <a:lnTo>
                    <a:pt x="48412" y="72218"/>
                  </a:lnTo>
                  <a:lnTo>
                    <a:pt x="51165" y="70173"/>
                  </a:lnTo>
                  <a:lnTo>
                    <a:pt x="54095" y="69769"/>
                  </a:lnTo>
                  <a:lnTo>
                    <a:pt x="55433" y="70880"/>
                  </a:lnTo>
                  <a:lnTo>
                    <a:pt x="56064" y="69693"/>
                  </a:lnTo>
                  <a:lnTo>
                    <a:pt x="58198" y="69693"/>
                  </a:lnTo>
                  <a:lnTo>
                    <a:pt x="60964" y="70552"/>
                  </a:lnTo>
                  <a:lnTo>
                    <a:pt x="61191" y="72521"/>
                  </a:lnTo>
                  <a:lnTo>
                    <a:pt x="62529" y="74567"/>
                  </a:lnTo>
                  <a:lnTo>
                    <a:pt x="62933" y="72484"/>
                  </a:lnTo>
                  <a:lnTo>
                    <a:pt x="62769" y="68759"/>
                  </a:lnTo>
                  <a:lnTo>
                    <a:pt x="63805" y="66852"/>
                  </a:lnTo>
                  <a:lnTo>
                    <a:pt x="66797" y="64806"/>
                  </a:lnTo>
                  <a:lnTo>
                    <a:pt x="68300" y="62281"/>
                  </a:lnTo>
                  <a:lnTo>
                    <a:pt x="69083" y="60248"/>
                  </a:lnTo>
                  <a:lnTo>
                    <a:pt x="71684" y="57697"/>
                  </a:lnTo>
                  <a:lnTo>
                    <a:pt x="73338" y="57697"/>
                  </a:lnTo>
                  <a:lnTo>
                    <a:pt x="74197" y="55412"/>
                  </a:lnTo>
                  <a:lnTo>
                    <a:pt x="76722" y="53758"/>
                  </a:lnTo>
                  <a:lnTo>
                    <a:pt x="77833" y="55488"/>
                  </a:lnTo>
                  <a:lnTo>
                    <a:pt x="79879" y="54187"/>
                  </a:lnTo>
                  <a:lnTo>
                    <a:pt x="83351" y="52748"/>
                  </a:lnTo>
                  <a:lnTo>
                    <a:pt x="82569" y="51876"/>
                  </a:lnTo>
                  <a:lnTo>
                    <a:pt x="79412" y="52104"/>
                  </a:lnTo>
                  <a:lnTo>
                    <a:pt x="78692" y="50525"/>
                  </a:lnTo>
                  <a:lnTo>
                    <a:pt x="78692" y="49187"/>
                  </a:lnTo>
                  <a:lnTo>
                    <a:pt x="77833" y="48707"/>
                  </a:lnTo>
                  <a:lnTo>
                    <a:pt x="76091" y="49502"/>
                  </a:lnTo>
                  <a:lnTo>
                    <a:pt x="78540" y="48240"/>
                  </a:lnTo>
                  <a:lnTo>
                    <a:pt x="80902" y="48240"/>
                  </a:lnTo>
                  <a:lnTo>
                    <a:pt x="83111" y="48391"/>
                  </a:lnTo>
                  <a:lnTo>
                    <a:pt x="85725" y="46901"/>
                  </a:lnTo>
                  <a:cubicBezTo>
                    <a:pt x="85725" y="46901"/>
                    <a:pt x="87619" y="45474"/>
                    <a:pt x="87695" y="45361"/>
                  </a:cubicBezTo>
                  <a:cubicBezTo>
                    <a:pt x="87771" y="45247"/>
                    <a:pt x="86041" y="42204"/>
                    <a:pt x="86041" y="42204"/>
                  </a:cubicBezTo>
                  <a:lnTo>
                    <a:pt x="83983" y="40297"/>
                  </a:lnTo>
                  <a:lnTo>
                    <a:pt x="83591" y="38151"/>
                  </a:lnTo>
                  <a:lnTo>
                    <a:pt x="83111" y="33820"/>
                  </a:lnTo>
                  <a:lnTo>
                    <a:pt x="81066" y="36105"/>
                  </a:lnTo>
                  <a:lnTo>
                    <a:pt x="79172" y="35701"/>
                  </a:lnTo>
                  <a:lnTo>
                    <a:pt x="78856" y="33656"/>
                  </a:lnTo>
                  <a:lnTo>
                    <a:pt x="79639" y="32203"/>
                  </a:lnTo>
                  <a:lnTo>
                    <a:pt x="77909" y="31724"/>
                  </a:lnTo>
                  <a:lnTo>
                    <a:pt x="76798" y="30575"/>
                  </a:lnTo>
                  <a:lnTo>
                    <a:pt x="73957" y="30575"/>
                  </a:lnTo>
                  <a:lnTo>
                    <a:pt x="73098" y="30650"/>
                  </a:lnTo>
                  <a:lnTo>
                    <a:pt x="73010" y="33491"/>
                  </a:lnTo>
                  <a:lnTo>
                    <a:pt x="71671" y="34918"/>
                  </a:lnTo>
                  <a:lnTo>
                    <a:pt x="72467" y="36156"/>
                  </a:lnTo>
                  <a:lnTo>
                    <a:pt x="72694" y="38479"/>
                  </a:lnTo>
                  <a:lnTo>
                    <a:pt x="70573" y="40285"/>
                  </a:lnTo>
                  <a:lnTo>
                    <a:pt x="68603" y="40979"/>
                  </a:lnTo>
                  <a:lnTo>
                    <a:pt x="68603" y="44136"/>
                  </a:lnTo>
                  <a:lnTo>
                    <a:pt x="67340" y="44767"/>
                  </a:lnTo>
                  <a:lnTo>
                    <a:pt x="65913" y="42962"/>
                  </a:lnTo>
                  <a:lnTo>
                    <a:pt x="66545" y="40196"/>
                  </a:lnTo>
                  <a:lnTo>
                    <a:pt x="64386" y="39098"/>
                  </a:lnTo>
                  <a:lnTo>
                    <a:pt x="62113" y="37747"/>
                  </a:lnTo>
                  <a:lnTo>
                    <a:pt x="61115" y="36888"/>
                  </a:lnTo>
                  <a:lnTo>
                    <a:pt x="60092" y="36888"/>
                  </a:lnTo>
                  <a:lnTo>
                    <a:pt x="59852" y="34123"/>
                  </a:lnTo>
                  <a:lnTo>
                    <a:pt x="60244" y="31686"/>
                  </a:lnTo>
                  <a:lnTo>
                    <a:pt x="61088" y="29679"/>
                  </a:lnTo>
                  <a:lnTo>
                    <a:pt x="61088" y="29679"/>
                  </a:lnTo>
                  <a:cubicBezTo>
                    <a:pt x="61170" y="29674"/>
                    <a:pt x="61518" y="29543"/>
                    <a:pt x="62694" y="28958"/>
                  </a:cubicBezTo>
                  <a:cubicBezTo>
                    <a:pt x="63454" y="28578"/>
                    <a:pt x="63639" y="28510"/>
                    <a:pt x="63679" y="28510"/>
                  </a:cubicBezTo>
                  <a:cubicBezTo>
                    <a:pt x="63702" y="28510"/>
                    <a:pt x="63680" y="28531"/>
                    <a:pt x="63688" y="28531"/>
                  </a:cubicBezTo>
                  <a:cubicBezTo>
                    <a:pt x="63704" y="28531"/>
                    <a:pt x="63843" y="28444"/>
                    <a:pt x="64739" y="27910"/>
                  </a:cubicBezTo>
                  <a:cubicBezTo>
                    <a:pt x="66873" y="26648"/>
                    <a:pt x="66873" y="26648"/>
                    <a:pt x="66873" y="26648"/>
                  </a:cubicBezTo>
                  <a:lnTo>
                    <a:pt x="68451" y="25145"/>
                  </a:lnTo>
                  <a:lnTo>
                    <a:pt x="69714" y="23870"/>
                  </a:lnTo>
                  <a:lnTo>
                    <a:pt x="70585" y="23642"/>
                  </a:lnTo>
                  <a:lnTo>
                    <a:pt x="73969" y="23642"/>
                  </a:lnTo>
                  <a:lnTo>
                    <a:pt x="74121" y="21597"/>
                  </a:lnTo>
                  <a:lnTo>
                    <a:pt x="75144" y="19779"/>
                  </a:lnTo>
                  <a:lnTo>
                    <a:pt x="74677" y="18049"/>
                  </a:lnTo>
                  <a:lnTo>
                    <a:pt x="73035" y="16660"/>
                  </a:lnTo>
                  <a:lnTo>
                    <a:pt x="71987" y="18693"/>
                  </a:lnTo>
                  <a:lnTo>
                    <a:pt x="70371" y="19943"/>
                  </a:lnTo>
                  <a:lnTo>
                    <a:pt x="69234" y="20726"/>
                  </a:lnTo>
                  <a:lnTo>
                    <a:pt x="69234" y="18276"/>
                  </a:lnTo>
                  <a:lnTo>
                    <a:pt x="69487" y="17013"/>
                  </a:lnTo>
                  <a:lnTo>
                    <a:pt x="69487" y="17013"/>
                  </a:lnTo>
                  <a:lnTo>
                    <a:pt x="68439" y="17960"/>
                  </a:lnTo>
                  <a:lnTo>
                    <a:pt x="67403" y="15599"/>
                  </a:lnTo>
                  <a:lnTo>
                    <a:pt x="68565" y="14336"/>
                  </a:lnTo>
                  <a:lnTo>
                    <a:pt x="69373" y="12594"/>
                  </a:lnTo>
                  <a:lnTo>
                    <a:pt x="70636" y="9841"/>
                  </a:lnTo>
                  <a:lnTo>
                    <a:pt x="71633" y="9450"/>
                  </a:lnTo>
                  <a:lnTo>
                    <a:pt x="73401" y="7783"/>
                  </a:lnTo>
                  <a:lnTo>
                    <a:pt x="72618" y="7379"/>
                  </a:lnTo>
                  <a:lnTo>
                    <a:pt x="71633" y="7240"/>
                  </a:lnTo>
                  <a:lnTo>
                    <a:pt x="69234" y="7240"/>
                  </a:lnTo>
                  <a:lnTo>
                    <a:pt x="69234" y="9450"/>
                  </a:lnTo>
                  <a:lnTo>
                    <a:pt x="67164" y="12152"/>
                  </a:lnTo>
                  <a:lnTo>
                    <a:pt x="65408" y="14854"/>
                  </a:lnTo>
                  <a:lnTo>
                    <a:pt x="66280" y="16091"/>
                  </a:lnTo>
                  <a:lnTo>
                    <a:pt x="65926" y="18516"/>
                  </a:lnTo>
                  <a:lnTo>
                    <a:pt x="62921" y="20094"/>
                  </a:lnTo>
                  <a:lnTo>
                    <a:pt x="62921" y="18276"/>
                  </a:lnTo>
                  <a:lnTo>
                    <a:pt x="61191" y="18124"/>
                  </a:lnTo>
                  <a:lnTo>
                    <a:pt x="59701" y="19299"/>
                  </a:lnTo>
                  <a:lnTo>
                    <a:pt x="57845" y="16698"/>
                  </a:lnTo>
                  <a:lnTo>
                    <a:pt x="55673" y="16698"/>
                  </a:lnTo>
                  <a:lnTo>
                    <a:pt x="54966" y="18049"/>
                  </a:lnTo>
                  <a:lnTo>
                    <a:pt x="54259" y="19071"/>
                  </a:lnTo>
                  <a:lnTo>
                    <a:pt x="53223" y="16786"/>
                  </a:lnTo>
                  <a:cubicBezTo>
                    <a:pt x="53223" y="16786"/>
                    <a:pt x="52623" y="16998"/>
                    <a:pt x="52038" y="16998"/>
                  </a:cubicBezTo>
                  <a:cubicBezTo>
                    <a:pt x="51500" y="16998"/>
                    <a:pt x="50974" y="16819"/>
                    <a:pt x="50938" y="16129"/>
                  </a:cubicBezTo>
                  <a:cubicBezTo>
                    <a:pt x="50862" y="14690"/>
                    <a:pt x="50862" y="14677"/>
                    <a:pt x="50862" y="14677"/>
                  </a:cubicBezTo>
                  <a:lnTo>
                    <a:pt x="47629" y="11672"/>
                  </a:lnTo>
                  <a:lnTo>
                    <a:pt x="46594" y="10952"/>
                  </a:lnTo>
                  <a:lnTo>
                    <a:pt x="44788" y="11268"/>
                  </a:lnTo>
                  <a:lnTo>
                    <a:pt x="43993" y="8869"/>
                  </a:lnTo>
                  <a:lnTo>
                    <a:pt x="42579" y="8427"/>
                  </a:lnTo>
                  <a:lnTo>
                    <a:pt x="39030" y="8869"/>
                  </a:lnTo>
                  <a:lnTo>
                    <a:pt x="36972" y="8427"/>
                  </a:lnTo>
                  <a:lnTo>
                    <a:pt x="34295" y="6141"/>
                  </a:lnTo>
                  <a:lnTo>
                    <a:pt x="30747" y="4462"/>
                  </a:lnTo>
                  <a:lnTo>
                    <a:pt x="28159" y="1962"/>
                  </a:lnTo>
                  <a:lnTo>
                    <a:pt x="26037" y="194"/>
                  </a:lnTo>
                  <a:lnTo>
                    <a:pt x="23196" y="825"/>
                  </a:lnTo>
                  <a:cubicBezTo>
                    <a:pt x="23196" y="825"/>
                    <a:pt x="23017" y="0"/>
                    <a:pt x="220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8285;p80">
              <a:extLst>
                <a:ext uri="{FF2B5EF4-FFF2-40B4-BE49-F238E27FC236}">
                  <a16:creationId xmlns:a16="http://schemas.microsoft.com/office/drawing/2014/main" id="{FF72C302-17BE-4C5F-B051-9645CEE71A33}"/>
                </a:ext>
              </a:extLst>
            </p:cNvPr>
            <p:cNvSpPr/>
            <p:nvPr/>
          </p:nvSpPr>
          <p:spPr>
            <a:xfrm>
              <a:off x="238125" y="1071925"/>
              <a:ext cx="2568675" cy="3902025"/>
            </a:xfrm>
            <a:custGeom>
              <a:avLst/>
              <a:gdLst/>
              <a:ahLst/>
              <a:cxnLst/>
              <a:rect l="l" t="t" r="r" b="b"/>
              <a:pathLst>
                <a:path w="102747" h="156081" extrusionOk="0">
                  <a:moveTo>
                    <a:pt x="61468" y="29836"/>
                  </a:moveTo>
                  <a:cubicBezTo>
                    <a:pt x="61506" y="29899"/>
                    <a:pt x="61519" y="29962"/>
                    <a:pt x="61506" y="30025"/>
                  </a:cubicBezTo>
                  <a:lnTo>
                    <a:pt x="61342" y="29899"/>
                  </a:lnTo>
                  <a:lnTo>
                    <a:pt x="61468" y="29836"/>
                  </a:lnTo>
                  <a:close/>
                  <a:moveTo>
                    <a:pt x="101181" y="102504"/>
                  </a:moveTo>
                  <a:lnTo>
                    <a:pt x="101282" y="102542"/>
                  </a:lnTo>
                  <a:lnTo>
                    <a:pt x="101193" y="102718"/>
                  </a:lnTo>
                  <a:cubicBezTo>
                    <a:pt x="101155" y="102655"/>
                    <a:pt x="101143" y="102567"/>
                    <a:pt x="101181" y="102504"/>
                  </a:cubicBezTo>
                  <a:close/>
                  <a:moveTo>
                    <a:pt x="22159" y="618"/>
                  </a:moveTo>
                  <a:cubicBezTo>
                    <a:pt x="22328" y="618"/>
                    <a:pt x="22461" y="648"/>
                    <a:pt x="22565" y="692"/>
                  </a:cubicBezTo>
                  <a:cubicBezTo>
                    <a:pt x="22779" y="781"/>
                    <a:pt x="22943" y="970"/>
                    <a:pt x="23019" y="1198"/>
                  </a:cubicBezTo>
                  <a:lnTo>
                    <a:pt x="23385" y="1437"/>
                  </a:lnTo>
                  <a:lnTo>
                    <a:pt x="26075" y="844"/>
                  </a:lnTo>
                  <a:lnTo>
                    <a:pt x="28057" y="2498"/>
                  </a:lnTo>
                  <a:lnTo>
                    <a:pt x="30658" y="4998"/>
                  </a:lnTo>
                  <a:lnTo>
                    <a:pt x="34257" y="6716"/>
                  </a:lnTo>
                  <a:lnTo>
                    <a:pt x="36909" y="8976"/>
                  </a:lnTo>
                  <a:lnTo>
                    <a:pt x="37048" y="9052"/>
                  </a:lnTo>
                  <a:lnTo>
                    <a:pt x="39093" y="9481"/>
                  </a:lnTo>
                  <a:lnTo>
                    <a:pt x="39207" y="9481"/>
                  </a:lnTo>
                  <a:lnTo>
                    <a:pt x="42679" y="9052"/>
                  </a:lnTo>
                  <a:lnTo>
                    <a:pt x="43879" y="9430"/>
                  </a:lnTo>
                  <a:lnTo>
                    <a:pt x="44624" y="11678"/>
                  </a:lnTo>
                  <a:lnTo>
                    <a:pt x="44978" y="11893"/>
                  </a:lnTo>
                  <a:lnTo>
                    <a:pt x="46657" y="11590"/>
                  </a:lnTo>
                  <a:lnTo>
                    <a:pt x="47541" y="12208"/>
                  </a:lnTo>
                  <a:lnTo>
                    <a:pt x="50685" y="15125"/>
                  </a:lnTo>
                  <a:cubicBezTo>
                    <a:pt x="50698" y="15302"/>
                    <a:pt x="50710" y="15668"/>
                    <a:pt x="50761" y="16464"/>
                  </a:cubicBezTo>
                  <a:cubicBezTo>
                    <a:pt x="50761" y="16830"/>
                    <a:pt x="50937" y="17183"/>
                    <a:pt x="51253" y="17385"/>
                  </a:cubicBezTo>
                  <a:cubicBezTo>
                    <a:pt x="51517" y="17561"/>
                    <a:pt x="51851" y="17620"/>
                    <a:pt x="52180" y="17620"/>
                  </a:cubicBezTo>
                  <a:cubicBezTo>
                    <a:pt x="52561" y="17620"/>
                    <a:pt x="52935" y="17541"/>
                    <a:pt x="53185" y="17474"/>
                  </a:cubicBezTo>
                  <a:lnTo>
                    <a:pt x="54094" y="19507"/>
                  </a:lnTo>
                  <a:lnTo>
                    <a:pt x="54637" y="19557"/>
                  </a:lnTo>
                  <a:lnTo>
                    <a:pt x="55370" y="18497"/>
                  </a:lnTo>
                  <a:lnTo>
                    <a:pt x="55988" y="17322"/>
                  </a:lnTo>
                  <a:lnTo>
                    <a:pt x="57807" y="17322"/>
                  </a:lnTo>
                  <a:lnTo>
                    <a:pt x="59562" y="19784"/>
                  </a:lnTo>
                  <a:lnTo>
                    <a:pt x="60016" y="19848"/>
                  </a:lnTo>
                  <a:lnTo>
                    <a:pt x="61418" y="18762"/>
                  </a:lnTo>
                  <a:lnTo>
                    <a:pt x="62744" y="18875"/>
                  </a:lnTo>
                  <a:lnTo>
                    <a:pt x="62744" y="20403"/>
                  </a:lnTo>
                  <a:lnTo>
                    <a:pt x="63198" y="20681"/>
                  </a:lnTo>
                  <a:lnTo>
                    <a:pt x="66204" y="19103"/>
                  </a:lnTo>
                  <a:lnTo>
                    <a:pt x="66355" y="18875"/>
                  </a:lnTo>
                  <a:lnTo>
                    <a:pt x="66709" y="16451"/>
                  </a:lnTo>
                  <a:lnTo>
                    <a:pt x="66658" y="16224"/>
                  </a:lnTo>
                  <a:lnTo>
                    <a:pt x="65913" y="15150"/>
                  </a:lnTo>
                  <a:lnTo>
                    <a:pt x="67542" y="12650"/>
                  </a:lnTo>
                  <a:lnTo>
                    <a:pt x="69613" y="9961"/>
                  </a:lnTo>
                  <a:lnTo>
                    <a:pt x="69676" y="9771"/>
                  </a:lnTo>
                  <a:lnTo>
                    <a:pt x="69676" y="7877"/>
                  </a:lnTo>
                  <a:lnTo>
                    <a:pt x="71709" y="7877"/>
                  </a:lnTo>
                  <a:lnTo>
                    <a:pt x="72631" y="8004"/>
                  </a:lnTo>
                  <a:lnTo>
                    <a:pt x="72984" y="8180"/>
                  </a:lnTo>
                  <a:lnTo>
                    <a:pt x="71570" y="9493"/>
                  </a:lnTo>
                  <a:lnTo>
                    <a:pt x="70636" y="9872"/>
                  </a:lnTo>
                  <a:lnTo>
                    <a:pt x="70472" y="10024"/>
                  </a:lnTo>
                  <a:lnTo>
                    <a:pt x="68413" y="14469"/>
                  </a:lnTo>
                  <a:lnTo>
                    <a:pt x="67290" y="15693"/>
                  </a:lnTo>
                  <a:lnTo>
                    <a:pt x="67226" y="16034"/>
                  </a:lnTo>
                  <a:lnTo>
                    <a:pt x="68274" y="18408"/>
                  </a:lnTo>
                  <a:lnTo>
                    <a:pt x="68780" y="18509"/>
                  </a:lnTo>
                  <a:lnTo>
                    <a:pt x="69108" y="18206"/>
                  </a:lnTo>
                  <a:lnTo>
                    <a:pt x="69108" y="18206"/>
                  </a:lnTo>
                  <a:lnTo>
                    <a:pt x="69045" y="18522"/>
                  </a:lnTo>
                  <a:lnTo>
                    <a:pt x="69045" y="21035"/>
                  </a:lnTo>
                  <a:lnTo>
                    <a:pt x="69537" y="21287"/>
                  </a:lnTo>
                  <a:lnTo>
                    <a:pt x="70686" y="20504"/>
                  </a:lnTo>
                  <a:lnTo>
                    <a:pt x="72315" y="19254"/>
                  </a:lnTo>
                  <a:lnTo>
                    <a:pt x="73262" y="17474"/>
                  </a:lnTo>
                  <a:lnTo>
                    <a:pt x="74525" y="18534"/>
                  </a:lnTo>
                  <a:lnTo>
                    <a:pt x="74929" y="20050"/>
                  </a:lnTo>
                  <a:lnTo>
                    <a:pt x="73982" y="21742"/>
                  </a:lnTo>
                  <a:lnTo>
                    <a:pt x="73805" y="23636"/>
                  </a:lnTo>
                  <a:lnTo>
                    <a:pt x="70699" y="23636"/>
                  </a:lnTo>
                  <a:lnTo>
                    <a:pt x="69752" y="23863"/>
                  </a:lnTo>
                  <a:lnTo>
                    <a:pt x="69613" y="23951"/>
                  </a:lnTo>
                  <a:lnTo>
                    <a:pt x="68350" y="25227"/>
                  </a:lnTo>
                  <a:lnTo>
                    <a:pt x="66797" y="26704"/>
                  </a:lnTo>
                  <a:cubicBezTo>
                    <a:pt x="66721" y="26755"/>
                    <a:pt x="66368" y="26982"/>
                    <a:pt x="64701" y="27954"/>
                  </a:cubicBezTo>
                  <a:lnTo>
                    <a:pt x="64171" y="28270"/>
                  </a:lnTo>
                  <a:lnTo>
                    <a:pt x="63779" y="28510"/>
                  </a:lnTo>
                  <a:cubicBezTo>
                    <a:pt x="63602" y="28535"/>
                    <a:pt x="63299" y="28674"/>
                    <a:pt x="62668" y="28990"/>
                  </a:cubicBezTo>
                  <a:cubicBezTo>
                    <a:pt x="61443" y="29608"/>
                    <a:pt x="61216" y="29684"/>
                    <a:pt x="61178" y="29684"/>
                  </a:cubicBezTo>
                  <a:lnTo>
                    <a:pt x="61178" y="29785"/>
                  </a:lnTo>
                  <a:lnTo>
                    <a:pt x="61039" y="29684"/>
                  </a:lnTo>
                  <a:cubicBezTo>
                    <a:pt x="60938" y="29747"/>
                    <a:pt x="60875" y="29861"/>
                    <a:pt x="60862" y="29974"/>
                  </a:cubicBezTo>
                  <a:lnTo>
                    <a:pt x="60079" y="31868"/>
                  </a:lnTo>
                  <a:lnTo>
                    <a:pt x="59663" y="34381"/>
                  </a:lnTo>
                  <a:lnTo>
                    <a:pt x="59663" y="34457"/>
                  </a:lnTo>
                  <a:lnTo>
                    <a:pt x="59890" y="37222"/>
                  </a:lnTo>
                  <a:lnTo>
                    <a:pt x="60206" y="37500"/>
                  </a:lnTo>
                  <a:lnTo>
                    <a:pt x="61115" y="37500"/>
                  </a:lnTo>
                  <a:lnTo>
                    <a:pt x="62075" y="38321"/>
                  </a:lnTo>
                  <a:lnTo>
                    <a:pt x="64360" y="39685"/>
                  </a:lnTo>
                  <a:lnTo>
                    <a:pt x="66317" y="40669"/>
                  </a:lnTo>
                  <a:lnTo>
                    <a:pt x="65736" y="43195"/>
                  </a:lnTo>
                  <a:lnTo>
                    <a:pt x="65800" y="43460"/>
                  </a:lnTo>
                  <a:lnTo>
                    <a:pt x="67214" y="45278"/>
                  </a:lnTo>
                  <a:lnTo>
                    <a:pt x="67605" y="45354"/>
                  </a:lnTo>
                  <a:lnTo>
                    <a:pt x="68868" y="44723"/>
                  </a:lnTo>
                  <a:lnTo>
                    <a:pt x="69045" y="44445"/>
                  </a:lnTo>
                  <a:lnTo>
                    <a:pt x="69045" y="41516"/>
                  </a:lnTo>
                  <a:lnTo>
                    <a:pt x="70800" y="40884"/>
                  </a:lnTo>
                  <a:lnTo>
                    <a:pt x="73035" y="39028"/>
                  </a:lnTo>
                  <a:lnTo>
                    <a:pt x="73136" y="38750"/>
                  </a:lnTo>
                  <a:lnTo>
                    <a:pt x="72909" y="36414"/>
                  </a:lnTo>
                  <a:lnTo>
                    <a:pt x="72858" y="36275"/>
                  </a:lnTo>
                  <a:lnTo>
                    <a:pt x="72201" y="35253"/>
                  </a:lnTo>
                  <a:lnTo>
                    <a:pt x="73376" y="34015"/>
                  </a:lnTo>
                  <a:lnTo>
                    <a:pt x="73464" y="33800"/>
                  </a:lnTo>
                  <a:lnTo>
                    <a:pt x="73527" y="31250"/>
                  </a:lnTo>
                  <a:lnTo>
                    <a:pt x="74095" y="31199"/>
                  </a:lnTo>
                  <a:lnTo>
                    <a:pt x="76798" y="31199"/>
                  </a:lnTo>
                  <a:lnTo>
                    <a:pt x="77808" y="32247"/>
                  </a:lnTo>
                  <a:lnTo>
                    <a:pt x="77947" y="32323"/>
                  </a:lnTo>
                  <a:lnTo>
                    <a:pt x="79298" y="32702"/>
                  </a:lnTo>
                  <a:lnTo>
                    <a:pt x="78704" y="33813"/>
                  </a:lnTo>
                  <a:lnTo>
                    <a:pt x="78666" y="34015"/>
                  </a:lnTo>
                  <a:lnTo>
                    <a:pt x="78982" y="36061"/>
                  </a:lnTo>
                  <a:lnTo>
                    <a:pt x="79235" y="36326"/>
                  </a:lnTo>
                  <a:lnTo>
                    <a:pt x="81129" y="36730"/>
                  </a:lnTo>
                  <a:lnTo>
                    <a:pt x="81419" y="36629"/>
                  </a:lnTo>
                  <a:lnTo>
                    <a:pt x="82998" y="34861"/>
                  </a:lnTo>
                  <a:lnTo>
                    <a:pt x="83402" y="38523"/>
                  </a:lnTo>
                  <a:lnTo>
                    <a:pt x="83793" y="40657"/>
                  </a:lnTo>
                  <a:lnTo>
                    <a:pt x="83894" y="40834"/>
                  </a:lnTo>
                  <a:lnTo>
                    <a:pt x="85902" y="42715"/>
                  </a:lnTo>
                  <a:cubicBezTo>
                    <a:pt x="86558" y="43864"/>
                    <a:pt x="87253" y="45127"/>
                    <a:pt x="87455" y="45569"/>
                  </a:cubicBezTo>
                  <a:cubicBezTo>
                    <a:pt x="87152" y="45821"/>
                    <a:pt x="86369" y="46415"/>
                    <a:pt x="85687" y="46932"/>
                  </a:cubicBezTo>
                  <a:lnTo>
                    <a:pt x="83162" y="48385"/>
                  </a:lnTo>
                  <a:lnTo>
                    <a:pt x="81028" y="48220"/>
                  </a:lnTo>
                  <a:lnTo>
                    <a:pt x="78654" y="48220"/>
                  </a:lnTo>
                  <a:lnTo>
                    <a:pt x="78515" y="48258"/>
                  </a:lnTo>
                  <a:lnTo>
                    <a:pt x="76065" y="49521"/>
                  </a:lnTo>
                  <a:lnTo>
                    <a:pt x="76343" y="50089"/>
                  </a:lnTo>
                  <a:lnTo>
                    <a:pt x="77934" y="49369"/>
                  </a:lnTo>
                  <a:lnTo>
                    <a:pt x="78502" y="49685"/>
                  </a:lnTo>
                  <a:lnTo>
                    <a:pt x="78502" y="50834"/>
                  </a:lnTo>
                  <a:lnTo>
                    <a:pt x="79235" y="52539"/>
                  </a:lnTo>
                  <a:lnTo>
                    <a:pt x="79550" y="52728"/>
                  </a:lnTo>
                  <a:lnTo>
                    <a:pt x="82556" y="52514"/>
                  </a:lnTo>
                  <a:lnTo>
                    <a:pt x="82934" y="52930"/>
                  </a:lnTo>
                  <a:lnTo>
                    <a:pt x="79828" y="54231"/>
                  </a:lnTo>
                  <a:lnTo>
                    <a:pt x="78048" y="55355"/>
                  </a:lnTo>
                  <a:lnTo>
                    <a:pt x="77113" y="53890"/>
                  </a:lnTo>
                  <a:lnTo>
                    <a:pt x="76671" y="53802"/>
                  </a:lnTo>
                  <a:lnTo>
                    <a:pt x="74146" y="55456"/>
                  </a:lnTo>
                  <a:lnTo>
                    <a:pt x="74032" y="55607"/>
                  </a:lnTo>
                  <a:lnTo>
                    <a:pt x="73237" y="57691"/>
                  </a:lnTo>
                  <a:lnTo>
                    <a:pt x="71797" y="57691"/>
                  </a:lnTo>
                  <a:lnTo>
                    <a:pt x="71583" y="57779"/>
                  </a:lnTo>
                  <a:lnTo>
                    <a:pt x="68982" y="60330"/>
                  </a:lnTo>
                  <a:lnTo>
                    <a:pt x="68136" y="62426"/>
                  </a:lnTo>
                  <a:lnTo>
                    <a:pt x="66671" y="64888"/>
                  </a:lnTo>
                  <a:lnTo>
                    <a:pt x="63741" y="66908"/>
                  </a:lnTo>
                  <a:lnTo>
                    <a:pt x="63640" y="67009"/>
                  </a:lnTo>
                  <a:lnTo>
                    <a:pt x="62618" y="68916"/>
                  </a:lnTo>
                  <a:lnTo>
                    <a:pt x="62580" y="69068"/>
                  </a:lnTo>
                  <a:lnTo>
                    <a:pt x="62731" y="72767"/>
                  </a:lnTo>
                  <a:lnTo>
                    <a:pt x="62491" y="74043"/>
                  </a:lnTo>
                  <a:lnTo>
                    <a:pt x="61620" y="72717"/>
                  </a:lnTo>
                  <a:lnTo>
                    <a:pt x="61393" y="70823"/>
                  </a:lnTo>
                  <a:lnTo>
                    <a:pt x="61178" y="70558"/>
                  </a:lnTo>
                  <a:lnTo>
                    <a:pt x="58413" y="69686"/>
                  </a:lnTo>
                  <a:lnTo>
                    <a:pt x="56190" y="69674"/>
                  </a:lnTo>
                  <a:lnTo>
                    <a:pt x="55913" y="69838"/>
                  </a:lnTo>
                  <a:lnTo>
                    <a:pt x="55471" y="70684"/>
                  </a:lnTo>
                  <a:lnTo>
                    <a:pt x="54423" y="69838"/>
                  </a:lnTo>
                  <a:lnTo>
                    <a:pt x="54183" y="69762"/>
                  </a:lnTo>
                  <a:lnTo>
                    <a:pt x="51266" y="70166"/>
                  </a:lnTo>
                  <a:lnTo>
                    <a:pt x="51114" y="70229"/>
                  </a:lnTo>
                  <a:lnTo>
                    <a:pt x="48362" y="72287"/>
                  </a:lnTo>
                  <a:lnTo>
                    <a:pt x="48248" y="72452"/>
                  </a:lnTo>
                  <a:lnTo>
                    <a:pt x="47377" y="75381"/>
                  </a:lnTo>
                  <a:lnTo>
                    <a:pt x="47377" y="75507"/>
                  </a:lnTo>
                  <a:lnTo>
                    <a:pt x="47768" y="79093"/>
                  </a:lnTo>
                  <a:lnTo>
                    <a:pt x="47819" y="79245"/>
                  </a:lnTo>
                  <a:lnTo>
                    <a:pt x="49801" y="81934"/>
                  </a:lnTo>
                  <a:lnTo>
                    <a:pt x="50155" y="82048"/>
                  </a:lnTo>
                  <a:lnTo>
                    <a:pt x="52832" y="81101"/>
                  </a:lnTo>
                  <a:lnTo>
                    <a:pt x="52996" y="80962"/>
                  </a:lnTo>
                  <a:lnTo>
                    <a:pt x="54082" y="79144"/>
                  </a:lnTo>
                  <a:lnTo>
                    <a:pt x="56304" y="79144"/>
                  </a:lnTo>
                  <a:lnTo>
                    <a:pt x="56203" y="79876"/>
                  </a:lnTo>
                  <a:lnTo>
                    <a:pt x="55496" y="81240"/>
                  </a:lnTo>
                  <a:lnTo>
                    <a:pt x="54789" y="83210"/>
                  </a:lnTo>
                  <a:lnTo>
                    <a:pt x="55054" y="83639"/>
                  </a:lnTo>
                  <a:lnTo>
                    <a:pt x="57516" y="83930"/>
                  </a:lnTo>
                  <a:lnTo>
                    <a:pt x="59095" y="84460"/>
                  </a:lnTo>
                  <a:lnTo>
                    <a:pt x="58413" y="86202"/>
                  </a:lnTo>
                  <a:lnTo>
                    <a:pt x="58425" y="86455"/>
                  </a:lnTo>
                  <a:lnTo>
                    <a:pt x="59688" y="89056"/>
                  </a:lnTo>
                  <a:lnTo>
                    <a:pt x="59840" y="89195"/>
                  </a:lnTo>
                  <a:lnTo>
                    <a:pt x="61569" y="90066"/>
                  </a:lnTo>
                  <a:lnTo>
                    <a:pt x="61809" y="90079"/>
                  </a:lnTo>
                  <a:lnTo>
                    <a:pt x="63388" y="89586"/>
                  </a:lnTo>
                  <a:lnTo>
                    <a:pt x="64827" y="90735"/>
                  </a:lnTo>
                  <a:lnTo>
                    <a:pt x="65320" y="90597"/>
                  </a:lnTo>
                  <a:cubicBezTo>
                    <a:pt x="65345" y="90546"/>
                    <a:pt x="65749" y="89397"/>
                    <a:pt x="65863" y="88980"/>
                  </a:cubicBezTo>
                  <a:cubicBezTo>
                    <a:pt x="66166" y="88766"/>
                    <a:pt x="67656" y="88261"/>
                    <a:pt x="68944" y="87882"/>
                  </a:cubicBezTo>
                  <a:lnTo>
                    <a:pt x="71696" y="87806"/>
                  </a:lnTo>
                  <a:lnTo>
                    <a:pt x="74222" y="88437"/>
                  </a:lnTo>
                  <a:lnTo>
                    <a:pt x="76596" y="88665"/>
                  </a:lnTo>
                  <a:lnTo>
                    <a:pt x="78553" y="89788"/>
                  </a:lnTo>
                  <a:lnTo>
                    <a:pt x="80813" y="91973"/>
                  </a:lnTo>
                  <a:lnTo>
                    <a:pt x="81002" y="92061"/>
                  </a:lnTo>
                  <a:lnTo>
                    <a:pt x="83174" y="92289"/>
                  </a:lnTo>
                  <a:lnTo>
                    <a:pt x="86432" y="93362"/>
                  </a:lnTo>
                  <a:lnTo>
                    <a:pt x="87846" y="95370"/>
                  </a:lnTo>
                  <a:lnTo>
                    <a:pt x="89021" y="98097"/>
                  </a:lnTo>
                  <a:lnTo>
                    <a:pt x="89185" y="98274"/>
                  </a:lnTo>
                  <a:lnTo>
                    <a:pt x="91470" y="99221"/>
                  </a:lnTo>
                  <a:lnTo>
                    <a:pt x="93529" y="100016"/>
                  </a:lnTo>
                  <a:lnTo>
                    <a:pt x="95448" y="100345"/>
                  </a:lnTo>
                  <a:lnTo>
                    <a:pt x="98655" y="101595"/>
                  </a:lnTo>
                  <a:cubicBezTo>
                    <a:pt x="100625" y="102365"/>
                    <a:pt x="101092" y="102655"/>
                    <a:pt x="101193" y="102731"/>
                  </a:cubicBezTo>
                  <a:lnTo>
                    <a:pt x="101168" y="102782"/>
                  </a:lnTo>
                  <a:lnTo>
                    <a:pt x="102115" y="104524"/>
                  </a:lnTo>
                  <a:lnTo>
                    <a:pt x="101130" y="106305"/>
                  </a:lnTo>
                  <a:lnTo>
                    <a:pt x="99312" y="108590"/>
                  </a:lnTo>
                  <a:lnTo>
                    <a:pt x="99249" y="108716"/>
                  </a:lnTo>
                  <a:lnTo>
                    <a:pt x="98857" y="110673"/>
                  </a:lnTo>
                  <a:lnTo>
                    <a:pt x="97986" y="113855"/>
                  </a:lnTo>
                  <a:lnTo>
                    <a:pt x="97456" y="117492"/>
                  </a:lnTo>
                  <a:lnTo>
                    <a:pt x="96256" y="118199"/>
                  </a:lnTo>
                  <a:lnTo>
                    <a:pt x="93541" y="119639"/>
                  </a:lnTo>
                  <a:lnTo>
                    <a:pt x="91016" y="121369"/>
                  </a:lnTo>
                  <a:lnTo>
                    <a:pt x="90889" y="121583"/>
                  </a:lnTo>
                  <a:lnTo>
                    <a:pt x="90422" y="124260"/>
                  </a:lnTo>
                  <a:lnTo>
                    <a:pt x="89096" y="126192"/>
                  </a:lnTo>
                  <a:lnTo>
                    <a:pt x="87682" y="128604"/>
                  </a:lnTo>
                  <a:lnTo>
                    <a:pt x="86205" y="130031"/>
                  </a:lnTo>
                  <a:lnTo>
                    <a:pt x="83679" y="129589"/>
                  </a:lnTo>
                  <a:lnTo>
                    <a:pt x="83313" y="129930"/>
                  </a:lnTo>
                  <a:lnTo>
                    <a:pt x="83389" y="130889"/>
                  </a:lnTo>
                  <a:lnTo>
                    <a:pt x="83553" y="132114"/>
                  </a:lnTo>
                  <a:lnTo>
                    <a:pt x="83553" y="134008"/>
                  </a:lnTo>
                  <a:lnTo>
                    <a:pt x="81886" y="134412"/>
                  </a:lnTo>
                  <a:lnTo>
                    <a:pt x="79992" y="134968"/>
                  </a:lnTo>
                  <a:lnTo>
                    <a:pt x="79765" y="135271"/>
                  </a:lnTo>
                  <a:lnTo>
                    <a:pt x="79765" y="135801"/>
                  </a:lnTo>
                  <a:lnTo>
                    <a:pt x="79702" y="137039"/>
                  </a:lnTo>
                  <a:lnTo>
                    <a:pt x="78616" y="136912"/>
                  </a:lnTo>
                  <a:lnTo>
                    <a:pt x="78262" y="137215"/>
                  </a:lnTo>
                  <a:lnTo>
                    <a:pt x="78187" y="138314"/>
                  </a:lnTo>
                  <a:lnTo>
                    <a:pt x="78212" y="138465"/>
                  </a:lnTo>
                  <a:lnTo>
                    <a:pt x="78730" y="139640"/>
                  </a:lnTo>
                  <a:lnTo>
                    <a:pt x="78376" y="141622"/>
                  </a:lnTo>
                  <a:lnTo>
                    <a:pt x="77694" y="142102"/>
                  </a:lnTo>
                  <a:lnTo>
                    <a:pt x="77593" y="142216"/>
                  </a:lnTo>
                  <a:lnTo>
                    <a:pt x="76722" y="143882"/>
                  </a:lnTo>
                  <a:lnTo>
                    <a:pt x="76823" y="144274"/>
                  </a:lnTo>
                  <a:lnTo>
                    <a:pt x="78300" y="145335"/>
                  </a:lnTo>
                  <a:lnTo>
                    <a:pt x="78060" y="146105"/>
                  </a:lnTo>
                  <a:cubicBezTo>
                    <a:pt x="77997" y="146181"/>
                    <a:pt x="77757" y="146484"/>
                    <a:pt x="76924" y="147481"/>
                  </a:cubicBezTo>
                  <a:cubicBezTo>
                    <a:pt x="76444" y="148062"/>
                    <a:pt x="76255" y="148592"/>
                    <a:pt x="76381" y="149059"/>
                  </a:cubicBezTo>
                  <a:cubicBezTo>
                    <a:pt x="76469" y="149388"/>
                    <a:pt x="76697" y="149678"/>
                    <a:pt x="77000" y="149842"/>
                  </a:cubicBezTo>
                  <a:lnTo>
                    <a:pt x="78136" y="152646"/>
                  </a:lnTo>
                  <a:lnTo>
                    <a:pt x="78275" y="152810"/>
                  </a:lnTo>
                  <a:lnTo>
                    <a:pt x="81167" y="154363"/>
                  </a:lnTo>
                  <a:lnTo>
                    <a:pt x="80245" y="155449"/>
                  </a:lnTo>
                  <a:lnTo>
                    <a:pt x="77492" y="155449"/>
                  </a:lnTo>
                  <a:lnTo>
                    <a:pt x="75889" y="154401"/>
                  </a:lnTo>
                  <a:lnTo>
                    <a:pt x="73628" y="151130"/>
                  </a:lnTo>
                  <a:lnTo>
                    <a:pt x="72429" y="147443"/>
                  </a:lnTo>
                  <a:lnTo>
                    <a:pt x="72113" y="145625"/>
                  </a:lnTo>
                  <a:lnTo>
                    <a:pt x="70825" y="143605"/>
                  </a:lnTo>
                  <a:lnTo>
                    <a:pt x="72568" y="139577"/>
                  </a:lnTo>
                  <a:lnTo>
                    <a:pt x="72454" y="139198"/>
                  </a:lnTo>
                  <a:lnTo>
                    <a:pt x="71242" y="138327"/>
                  </a:lnTo>
                  <a:lnTo>
                    <a:pt x="71014" y="135523"/>
                  </a:lnTo>
                  <a:lnTo>
                    <a:pt x="71090" y="133112"/>
                  </a:lnTo>
                  <a:lnTo>
                    <a:pt x="71873" y="129993"/>
                  </a:lnTo>
                  <a:lnTo>
                    <a:pt x="71886" y="129892"/>
                  </a:lnTo>
                  <a:lnTo>
                    <a:pt x="71722" y="127884"/>
                  </a:lnTo>
                  <a:lnTo>
                    <a:pt x="71962" y="123907"/>
                  </a:lnTo>
                  <a:lnTo>
                    <a:pt x="71722" y="120030"/>
                  </a:lnTo>
                  <a:lnTo>
                    <a:pt x="71242" y="115295"/>
                  </a:lnTo>
                  <a:lnTo>
                    <a:pt x="71191" y="115131"/>
                  </a:lnTo>
                  <a:lnTo>
                    <a:pt x="69929" y="113401"/>
                  </a:lnTo>
                  <a:lnTo>
                    <a:pt x="67921" y="112252"/>
                  </a:lnTo>
                  <a:lnTo>
                    <a:pt x="65837" y="109007"/>
                  </a:lnTo>
                  <a:lnTo>
                    <a:pt x="63678" y="105724"/>
                  </a:lnTo>
                  <a:lnTo>
                    <a:pt x="61367" y="103274"/>
                  </a:lnTo>
                  <a:lnTo>
                    <a:pt x="61772" y="102277"/>
                  </a:lnTo>
                  <a:lnTo>
                    <a:pt x="62024" y="100029"/>
                  </a:lnTo>
                  <a:lnTo>
                    <a:pt x="62782" y="97832"/>
                  </a:lnTo>
                  <a:lnTo>
                    <a:pt x="64246" y="96051"/>
                  </a:lnTo>
                  <a:lnTo>
                    <a:pt x="64322" y="95887"/>
                  </a:lnTo>
                  <a:lnTo>
                    <a:pt x="64638" y="92415"/>
                  </a:lnTo>
                  <a:lnTo>
                    <a:pt x="64562" y="92175"/>
                  </a:lnTo>
                  <a:lnTo>
                    <a:pt x="62971" y="90369"/>
                  </a:lnTo>
                  <a:lnTo>
                    <a:pt x="62529" y="90344"/>
                  </a:lnTo>
                  <a:lnTo>
                    <a:pt x="61431" y="91304"/>
                  </a:lnTo>
                  <a:lnTo>
                    <a:pt x="59145" y="90091"/>
                  </a:lnTo>
                  <a:lnTo>
                    <a:pt x="55799" y="86341"/>
                  </a:lnTo>
                  <a:lnTo>
                    <a:pt x="55622" y="86253"/>
                  </a:lnTo>
                  <a:lnTo>
                    <a:pt x="52781" y="85634"/>
                  </a:lnTo>
                  <a:lnTo>
                    <a:pt x="50243" y="83626"/>
                  </a:lnTo>
                  <a:lnTo>
                    <a:pt x="49877" y="83614"/>
                  </a:lnTo>
                  <a:lnTo>
                    <a:pt x="49157" y="84068"/>
                  </a:lnTo>
                  <a:lnTo>
                    <a:pt x="46430" y="82629"/>
                  </a:lnTo>
                  <a:lnTo>
                    <a:pt x="42566" y="81467"/>
                  </a:lnTo>
                  <a:lnTo>
                    <a:pt x="41051" y="79801"/>
                  </a:lnTo>
                  <a:lnTo>
                    <a:pt x="40899" y="77629"/>
                  </a:lnTo>
                  <a:lnTo>
                    <a:pt x="40861" y="77490"/>
                  </a:lnTo>
                  <a:lnTo>
                    <a:pt x="38803" y="73942"/>
                  </a:lnTo>
                  <a:lnTo>
                    <a:pt x="36606" y="71858"/>
                  </a:lnTo>
                  <a:lnTo>
                    <a:pt x="35760" y="68739"/>
                  </a:lnTo>
                  <a:lnTo>
                    <a:pt x="34282" y="66959"/>
                  </a:lnTo>
                  <a:lnTo>
                    <a:pt x="33727" y="67199"/>
                  </a:lnTo>
                  <a:lnTo>
                    <a:pt x="34358" y="71694"/>
                  </a:lnTo>
                  <a:lnTo>
                    <a:pt x="34421" y="71858"/>
                  </a:lnTo>
                  <a:lnTo>
                    <a:pt x="35873" y="73689"/>
                  </a:lnTo>
                  <a:lnTo>
                    <a:pt x="36240" y="75722"/>
                  </a:lnTo>
                  <a:lnTo>
                    <a:pt x="36240" y="75722"/>
                  </a:lnTo>
                  <a:lnTo>
                    <a:pt x="34484" y="73866"/>
                  </a:lnTo>
                  <a:lnTo>
                    <a:pt x="33070" y="68878"/>
                  </a:lnTo>
                  <a:lnTo>
                    <a:pt x="31808" y="65406"/>
                  </a:lnTo>
                  <a:lnTo>
                    <a:pt x="31694" y="65242"/>
                  </a:lnTo>
                  <a:lnTo>
                    <a:pt x="30014" y="64093"/>
                  </a:lnTo>
                  <a:lnTo>
                    <a:pt x="28360" y="61454"/>
                  </a:lnTo>
                  <a:lnTo>
                    <a:pt x="28045" y="57097"/>
                  </a:lnTo>
                  <a:lnTo>
                    <a:pt x="28512" y="52817"/>
                  </a:lnTo>
                  <a:lnTo>
                    <a:pt x="29749" y="50354"/>
                  </a:lnTo>
                  <a:lnTo>
                    <a:pt x="30014" y="47627"/>
                  </a:lnTo>
                  <a:lnTo>
                    <a:pt x="29989" y="47475"/>
                  </a:lnTo>
                  <a:lnTo>
                    <a:pt x="28310" y="43776"/>
                  </a:lnTo>
                  <a:lnTo>
                    <a:pt x="28449" y="42841"/>
                  </a:lnTo>
                  <a:lnTo>
                    <a:pt x="30419" y="44079"/>
                  </a:lnTo>
                  <a:lnTo>
                    <a:pt x="30873" y="43700"/>
                  </a:lnTo>
                  <a:lnTo>
                    <a:pt x="29623" y="40733"/>
                  </a:lnTo>
                  <a:lnTo>
                    <a:pt x="28916" y="36364"/>
                  </a:lnTo>
                  <a:lnTo>
                    <a:pt x="28411" y="36174"/>
                  </a:lnTo>
                  <a:lnTo>
                    <a:pt x="27300" y="37109"/>
                  </a:lnTo>
                  <a:lnTo>
                    <a:pt x="27211" y="37260"/>
                  </a:lnTo>
                  <a:lnTo>
                    <a:pt x="26517" y="39432"/>
                  </a:lnTo>
                  <a:lnTo>
                    <a:pt x="26100" y="38435"/>
                  </a:lnTo>
                  <a:lnTo>
                    <a:pt x="26630" y="36477"/>
                  </a:lnTo>
                  <a:lnTo>
                    <a:pt x="27262" y="33472"/>
                  </a:lnTo>
                  <a:lnTo>
                    <a:pt x="27262" y="33358"/>
                  </a:lnTo>
                  <a:lnTo>
                    <a:pt x="26555" y="29330"/>
                  </a:lnTo>
                  <a:lnTo>
                    <a:pt x="25027" y="26477"/>
                  </a:lnTo>
                  <a:lnTo>
                    <a:pt x="24901" y="26363"/>
                  </a:lnTo>
                  <a:cubicBezTo>
                    <a:pt x="21319" y="24236"/>
                    <a:pt x="20275" y="23768"/>
                    <a:pt x="19914" y="23768"/>
                  </a:cubicBezTo>
                  <a:cubicBezTo>
                    <a:pt x="19779" y="23768"/>
                    <a:pt x="19739" y="23832"/>
                    <a:pt x="19698" y="23901"/>
                  </a:cubicBezTo>
                  <a:cubicBezTo>
                    <a:pt x="19521" y="24040"/>
                    <a:pt x="18322" y="24444"/>
                    <a:pt x="17337" y="24747"/>
                  </a:cubicBezTo>
                  <a:lnTo>
                    <a:pt x="16112" y="24999"/>
                  </a:lnTo>
                  <a:lnTo>
                    <a:pt x="17299" y="22840"/>
                  </a:lnTo>
                  <a:lnTo>
                    <a:pt x="16832" y="22436"/>
                  </a:lnTo>
                  <a:lnTo>
                    <a:pt x="14370" y="24191"/>
                  </a:lnTo>
                  <a:lnTo>
                    <a:pt x="12362" y="25959"/>
                  </a:lnTo>
                  <a:lnTo>
                    <a:pt x="10127" y="28573"/>
                  </a:lnTo>
                  <a:lnTo>
                    <a:pt x="4394" y="30896"/>
                  </a:lnTo>
                  <a:lnTo>
                    <a:pt x="2134" y="31262"/>
                  </a:lnTo>
                  <a:lnTo>
                    <a:pt x="3132" y="30770"/>
                  </a:lnTo>
                  <a:cubicBezTo>
                    <a:pt x="8687" y="27702"/>
                    <a:pt x="8763" y="27399"/>
                    <a:pt x="8801" y="27247"/>
                  </a:cubicBezTo>
                  <a:cubicBezTo>
                    <a:pt x="8852" y="27058"/>
                    <a:pt x="9432" y="26224"/>
                    <a:pt x="9937" y="25555"/>
                  </a:cubicBezTo>
                  <a:lnTo>
                    <a:pt x="9887" y="25126"/>
                  </a:lnTo>
                  <a:lnTo>
                    <a:pt x="8018" y="23573"/>
                  </a:lnTo>
                  <a:lnTo>
                    <a:pt x="6882" y="22373"/>
                  </a:lnTo>
                  <a:lnTo>
                    <a:pt x="6389" y="20454"/>
                  </a:lnTo>
                  <a:lnTo>
                    <a:pt x="7702" y="18396"/>
                  </a:lnTo>
                  <a:lnTo>
                    <a:pt x="9584" y="16034"/>
                  </a:lnTo>
                  <a:lnTo>
                    <a:pt x="12425" y="15466"/>
                  </a:lnTo>
                  <a:lnTo>
                    <a:pt x="12602" y="15365"/>
                  </a:lnTo>
                  <a:lnTo>
                    <a:pt x="14256" y="13332"/>
                  </a:lnTo>
                  <a:lnTo>
                    <a:pt x="13991" y="12814"/>
                  </a:lnTo>
                  <a:lnTo>
                    <a:pt x="12059" y="12979"/>
                  </a:lnTo>
                  <a:lnTo>
                    <a:pt x="9761" y="12625"/>
                  </a:lnTo>
                  <a:lnTo>
                    <a:pt x="9761" y="11943"/>
                  </a:lnTo>
                  <a:lnTo>
                    <a:pt x="10405" y="10579"/>
                  </a:lnTo>
                  <a:lnTo>
                    <a:pt x="12753" y="9531"/>
                  </a:lnTo>
                  <a:lnTo>
                    <a:pt x="13347" y="9999"/>
                  </a:lnTo>
                  <a:lnTo>
                    <a:pt x="15582" y="10655"/>
                  </a:lnTo>
                  <a:lnTo>
                    <a:pt x="15986" y="10302"/>
                  </a:lnTo>
                  <a:lnTo>
                    <a:pt x="15733" y="8572"/>
                  </a:lnTo>
                  <a:lnTo>
                    <a:pt x="14799" y="5301"/>
                  </a:lnTo>
                  <a:lnTo>
                    <a:pt x="14799" y="4582"/>
                  </a:lnTo>
                  <a:lnTo>
                    <a:pt x="16996" y="3268"/>
                  </a:lnTo>
                  <a:cubicBezTo>
                    <a:pt x="17249" y="3167"/>
                    <a:pt x="17943" y="2814"/>
                    <a:pt x="20178" y="1387"/>
                  </a:cubicBezTo>
                  <a:cubicBezTo>
                    <a:pt x="21117" y="797"/>
                    <a:pt x="21746" y="618"/>
                    <a:pt x="22159" y="618"/>
                  </a:cubicBezTo>
                  <a:close/>
                  <a:moveTo>
                    <a:pt x="22164" y="0"/>
                  </a:moveTo>
                  <a:cubicBezTo>
                    <a:pt x="21532" y="0"/>
                    <a:pt x="20754" y="291"/>
                    <a:pt x="19837" y="869"/>
                  </a:cubicBezTo>
                  <a:cubicBezTo>
                    <a:pt x="17274" y="2498"/>
                    <a:pt x="16819" y="2675"/>
                    <a:pt x="16781" y="2688"/>
                  </a:cubicBezTo>
                  <a:lnTo>
                    <a:pt x="14332" y="4127"/>
                  </a:lnTo>
                  <a:lnTo>
                    <a:pt x="14180" y="4392"/>
                  </a:lnTo>
                  <a:lnTo>
                    <a:pt x="14180" y="5339"/>
                  </a:lnTo>
                  <a:lnTo>
                    <a:pt x="15127" y="8698"/>
                  </a:lnTo>
                  <a:lnTo>
                    <a:pt x="15291" y="9923"/>
                  </a:lnTo>
                  <a:lnTo>
                    <a:pt x="13688" y="9468"/>
                  </a:lnTo>
                  <a:lnTo>
                    <a:pt x="12993" y="8925"/>
                  </a:lnTo>
                  <a:lnTo>
                    <a:pt x="12665" y="8875"/>
                  </a:lnTo>
                  <a:lnTo>
                    <a:pt x="10051" y="10062"/>
                  </a:lnTo>
                  <a:lnTo>
                    <a:pt x="9887" y="10213"/>
                  </a:lnTo>
                  <a:lnTo>
                    <a:pt x="9155" y="11754"/>
                  </a:lnTo>
                  <a:lnTo>
                    <a:pt x="9129" y="12915"/>
                  </a:lnTo>
                  <a:lnTo>
                    <a:pt x="9395" y="13231"/>
                  </a:lnTo>
                  <a:lnTo>
                    <a:pt x="11983" y="13623"/>
                  </a:lnTo>
                  <a:lnTo>
                    <a:pt x="12059" y="13623"/>
                  </a:lnTo>
                  <a:lnTo>
                    <a:pt x="13284" y="13521"/>
                  </a:lnTo>
                  <a:lnTo>
                    <a:pt x="12185" y="14873"/>
                  </a:lnTo>
                  <a:lnTo>
                    <a:pt x="9344" y="15441"/>
                  </a:lnTo>
                  <a:lnTo>
                    <a:pt x="9155" y="15554"/>
                  </a:lnTo>
                  <a:lnTo>
                    <a:pt x="7185" y="18029"/>
                  </a:lnTo>
                  <a:lnTo>
                    <a:pt x="5771" y="20239"/>
                  </a:lnTo>
                  <a:lnTo>
                    <a:pt x="5733" y="20479"/>
                  </a:lnTo>
                  <a:lnTo>
                    <a:pt x="6288" y="22613"/>
                  </a:lnTo>
                  <a:lnTo>
                    <a:pt x="6364" y="22752"/>
                  </a:lnTo>
                  <a:lnTo>
                    <a:pt x="7576" y="24040"/>
                  </a:lnTo>
                  <a:lnTo>
                    <a:pt x="9243" y="25416"/>
                  </a:lnTo>
                  <a:cubicBezTo>
                    <a:pt x="8877" y="25909"/>
                    <a:pt x="8334" y="26679"/>
                    <a:pt x="8208" y="27032"/>
                  </a:cubicBezTo>
                  <a:cubicBezTo>
                    <a:pt x="7841" y="27386"/>
                    <a:pt x="4874" y="29091"/>
                    <a:pt x="2841" y="30214"/>
                  </a:cubicBezTo>
                  <a:lnTo>
                    <a:pt x="0" y="31629"/>
                  </a:lnTo>
                  <a:lnTo>
                    <a:pt x="189" y="32222"/>
                  </a:lnTo>
                  <a:lnTo>
                    <a:pt x="4533" y="31515"/>
                  </a:lnTo>
                  <a:lnTo>
                    <a:pt x="10430" y="29128"/>
                  </a:lnTo>
                  <a:lnTo>
                    <a:pt x="10556" y="29040"/>
                  </a:lnTo>
                  <a:lnTo>
                    <a:pt x="12804" y="26388"/>
                  </a:lnTo>
                  <a:lnTo>
                    <a:pt x="14748" y="24684"/>
                  </a:lnTo>
                  <a:lnTo>
                    <a:pt x="16087" y="23737"/>
                  </a:lnTo>
                  <a:lnTo>
                    <a:pt x="15241" y="25302"/>
                  </a:lnTo>
                  <a:lnTo>
                    <a:pt x="15582" y="25757"/>
                  </a:lnTo>
                  <a:lnTo>
                    <a:pt x="17488" y="25366"/>
                  </a:lnTo>
                  <a:cubicBezTo>
                    <a:pt x="19180" y="24861"/>
                    <a:pt x="19787" y="24595"/>
                    <a:pt x="20026" y="24431"/>
                  </a:cubicBezTo>
                  <a:cubicBezTo>
                    <a:pt x="20544" y="24595"/>
                    <a:pt x="22628" y="25757"/>
                    <a:pt x="24496" y="26868"/>
                  </a:cubicBezTo>
                  <a:lnTo>
                    <a:pt x="25936" y="29507"/>
                  </a:lnTo>
                  <a:lnTo>
                    <a:pt x="26618" y="33409"/>
                  </a:lnTo>
                  <a:lnTo>
                    <a:pt x="26012" y="36338"/>
                  </a:lnTo>
                  <a:lnTo>
                    <a:pt x="25456" y="38384"/>
                  </a:lnTo>
                  <a:lnTo>
                    <a:pt x="25469" y="38586"/>
                  </a:lnTo>
                  <a:lnTo>
                    <a:pt x="26264" y="40480"/>
                  </a:lnTo>
                  <a:lnTo>
                    <a:pt x="26858" y="40455"/>
                  </a:lnTo>
                  <a:lnTo>
                    <a:pt x="27767" y="37538"/>
                  </a:lnTo>
                  <a:lnTo>
                    <a:pt x="28373" y="37033"/>
                  </a:lnTo>
                  <a:lnTo>
                    <a:pt x="29004" y="40884"/>
                  </a:lnTo>
                  <a:lnTo>
                    <a:pt x="29888" y="43018"/>
                  </a:lnTo>
                  <a:lnTo>
                    <a:pt x="28360" y="42058"/>
                  </a:lnTo>
                  <a:lnTo>
                    <a:pt x="27893" y="42273"/>
                  </a:lnTo>
                  <a:lnTo>
                    <a:pt x="27653" y="43763"/>
                  </a:lnTo>
                  <a:lnTo>
                    <a:pt x="27678" y="43953"/>
                  </a:lnTo>
                  <a:lnTo>
                    <a:pt x="29383" y="47652"/>
                  </a:lnTo>
                  <a:lnTo>
                    <a:pt x="29156" y="50114"/>
                  </a:lnTo>
                  <a:lnTo>
                    <a:pt x="27918" y="52589"/>
                  </a:lnTo>
                  <a:lnTo>
                    <a:pt x="27413" y="57085"/>
                  </a:lnTo>
                  <a:lnTo>
                    <a:pt x="27729" y="61580"/>
                  </a:lnTo>
                  <a:lnTo>
                    <a:pt x="27779" y="61719"/>
                  </a:lnTo>
                  <a:lnTo>
                    <a:pt x="29522" y="64484"/>
                  </a:lnTo>
                  <a:lnTo>
                    <a:pt x="31252" y="65696"/>
                  </a:lnTo>
                  <a:lnTo>
                    <a:pt x="32464" y="69030"/>
                  </a:lnTo>
                  <a:lnTo>
                    <a:pt x="33891" y="74080"/>
                  </a:lnTo>
                  <a:lnTo>
                    <a:pt x="33967" y="74219"/>
                  </a:lnTo>
                  <a:lnTo>
                    <a:pt x="36505" y="76896"/>
                  </a:lnTo>
                  <a:lnTo>
                    <a:pt x="37048" y="76631"/>
                  </a:lnTo>
                  <a:lnTo>
                    <a:pt x="36467" y="73474"/>
                  </a:lnTo>
                  <a:lnTo>
                    <a:pt x="36404" y="73335"/>
                  </a:lnTo>
                  <a:lnTo>
                    <a:pt x="34964" y="71505"/>
                  </a:lnTo>
                  <a:lnTo>
                    <a:pt x="34484" y="68171"/>
                  </a:lnTo>
                  <a:lnTo>
                    <a:pt x="34484" y="68171"/>
                  </a:lnTo>
                  <a:lnTo>
                    <a:pt x="35166" y="68954"/>
                  </a:lnTo>
                  <a:lnTo>
                    <a:pt x="36012" y="72098"/>
                  </a:lnTo>
                  <a:lnTo>
                    <a:pt x="36101" y="72237"/>
                  </a:lnTo>
                  <a:lnTo>
                    <a:pt x="38273" y="74295"/>
                  </a:lnTo>
                  <a:lnTo>
                    <a:pt x="40268" y="77730"/>
                  </a:lnTo>
                  <a:lnTo>
                    <a:pt x="40419" y="79939"/>
                  </a:lnTo>
                  <a:lnTo>
                    <a:pt x="40508" y="80141"/>
                  </a:lnTo>
                  <a:lnTo>
                    <a:pt x="42162" y="81947"/>
                  </a:lnTo>
                  <a:lnTo>
                    <a:pt x="42301" y="82035"/>
                  </a:lnTo>
                  <a:lnTo>
                    <a:pt x="46202" y="83197"/>
                  </a:lnTo>
                  <a:lnTo>
                    <a:pt x="49043" y="84700"/>
                  </a:lnTo>
                  <a:lnTo>
                    <a:pt x="49359" y="84687"/>
                  </a:lnTo>
                  <a:lnTo>
                    <a:pt x="50028" y="84245"/>
                  </a:lnTo>
                  <a:lnTo>
                    <a:pt x="52453" y="86165"/>
                  </a:lnTo>
                  <a:lnTo>
                    <a:pt x="52592" y="86228"/>
                  </a:lnTo>
                  <a:lnTo>
                    <a:pt x="55407" y="86834"/>
                  </a:lnTo>
                  <a:lnTo>
                    <a:pt x="58716" y="90546"/>
                  </a:lnTo>
                  <a:lnTo>
                    <a:pt x="61330" y="91960"/>
                  </a:lnTo>
                  <a:lnTo>
                    <a:pt x="61683" y="91910"/>
                  </a:lnTo>
                  <a:lnTo>
                    <a:pt x="62706" y="91013"/>
                  </a:lnTo>
                  <a:lnTo>
                    <a:pt x="63994" y="92491"/>
                  </a:lnTo>
                  <a:lnTo>
                    <a:pt x="63691" y="95723"/>
                  </a:lnTo>
                  <a:lnTo>
                    <a:pt x="62251" y="97466"/>
                  </a:lnTo>
                  <a:lnTo>
                    <a:pt x="61405" y="99840"/>
                  </a:lnTo>
                  <a:lnTo>
                    <a:pt x="61165" y="102074"/>
                  </a:lnTo>
                  <a:lnTo>
                    <a:pt x="60711" y="103224"/>
                  </a:lnTo>
                  <a:lnTo>
                    <a:pt x="60774" y="103552"/>
                  </a:lnTo>
                  <a:lnTo>
                    <a:pt x="63186" y="106115"/>
                  </a:lnTo>
                  <a:lnTo>
                    <a:pt x="65320" y="109335"/>
                  </a:lnTo>
                  <a:lnTo>
                    <a:pt x="67441" y="112656"/>
                  </a:lnTo>
                  <a:lnTo>
                    <a:pt x="67555" y="112757"/>
                  </a:lnTo>
                  <a:lnTo>
                    <a:pt x="69461" y="113818"/>
                  </a:lnTo>
                  <a:lnTo>
                    <a:pt x="70623" y="115421"/>
                  </a:lnTo>
                  <a:lnTo>
                    <a:pt x="71090" y="120055"/>
                  </a:lnTo>
                  <a:lnTo>
                    <a:pt x="71330" y="123881"/>
                  </a:lnTo>
                  <a:lnTo>
                    <a:pt x="71090" y="127871"/>
                  </a:lnTo>
                  <a:lnTo>
                    <a:pt x="71254" y="129866"/>
                  </a:lnTo>
                  <a:lnTo>
                    <a:pt x="70472" y="132973"/>
                  </a:lnTo>
                  <a:lnTo>
                    <a:pt x="70383" y="135511"/>
                  </a:lnTo>
                  <a:lnTo>
                    <a:pt x="70623" y="138516"/>
                  </a:lnTo>
                  <a:lnTo>
                    <a:pt x="70749" y="138743"/>
                  </a:lnTo>
                  <a:lnTo>
                    <a:pt x="71886" y="139539"/>
                  </a:lnTo>
                  <a:lnTo>
                    <a:pt x="70168" y="143491"/>
                  </a:lnTo>
                  <a:lnTo>
                    <a:pt x="70194" y="143794"/>
                  </a:lnTo>
                  <a:lnTo>
                    <a:pt x="71507" y="145789"/>
                  </a:lnTo>
                  <a:lnTo>
                    <a:pt x="71823" y="147582"/>
                  </a:lnTo>
                  <a:lnTo>
                    <a:pt x="73035" y="151370"/>
                  </a:lnTo>
                  <a:lnTo>
                    <a:pt x="75409" y="154805"/>
                  </a:lnTo>
                  <a:lnTo>
                    <a:pt x="77227" y="156030"/>
                  </a:lnTo>
                  <a:lnTo>
                    <a:pt x="77391" y="156080"/>
                  </a:lnTo>
                  <a:lnTo>
                    <a:pt x="80396" y="156080"/>
                  </a:lnTo>
                  <a:lnTo>
                    <a:pt x="80624" y="155966"/>
                  </a:lnTo>
                  <a:lnTo>
                    <a:pt x="81886" y="154476"/>
                  </a:lnTo>
                  <a:lnTo>
                    <a:pt x="81798" y="153984"/>
                  </a:lnTo>
                  <a:lnTo>
                    <a:pt x="78666" y="152305"/>
                  </a:lnTo>
                  <a:lnTo>
                    <a:pt x="77530" y="149501"/>
                  </a:lnTo>
                  <a:lnTo>
                    <a:pt x="77353" y="149325"/>
                  </a:lnTo>
                  <a:cubicBezTo>
                    <a:pt x="77176" y="149249"/>
                    <a:pt x="77038" y="149097"/>
                    <a:pt x="76974" y="148908"/>
                  </a:cubicBezTo>
                  <a:cubicBezTo>
                    <a:pt x="76911" y="148643"/>
                    <a:pt x="77063" y="148289"/>
                    <a:pt x="77391" y="147885"/>
                  </a:cubicBezTo>
                  <a:cubicBezTo>
                    <a:pt x="78363" y="146723"/>
                    <a:pt x="78591" y="146458"/>
                    <a:pt x="78641" y="146332"/>
                  </a:cubicBezTo>
                  <a:lnTo>
                    <a:pt x="78957" y="145309"/>
                  </a:lnTo>
                  <a:lnTo>
                    <a:pt x="78831" y="144956"/>
                  </a:lnTo>
                  <a:lnTo>
                    <a:pt x="77404" y="143933"/>
                  </a:lnTo>
                  <a:lnTo>
                    <a:pt x="78111" y="142582"/>
                  </a:lnTo>
                  <a:lnTo>
                    <a:pt x="78831" y="142077"/>
                  </a:lnTo>
                  <a:lnTo>
                    <a:pt x="78957" y="141862"/>
                  </a:lnTo>
                  <a:lnTo>
                    <a:pt x="79361" y="139652"/>
                  </a:lnTo>
                  <a:lnTo>
                    <a:pt x="79336" y="139476"/>
                  </a:lnTo>
                  <a:lnTo>
                    <a:pt x="78818" y="138289"/>
                  </a:lnTo>
                  <a:lnTo>
                    <a:pt x="78869" y="137582"/>
                  </a:lnTo>
                  <a:lnTo>
                    <a:pt x="79954" y="137708"/>
                  </a:lnTo>
                  <a:lnTo>
                    <a:pt x="80308" y="137417"/>
                  </a:lnTo>
                  <a:lnTo>
                    <a:pt x="80384" y="135814"/>
                  </a:lnTo>
                  <a:lnTo>
                    <a:pt x="80384" y="135498"/>
                  </a:lnTo>
                  <a:lnTo>
                    <a:pt x="82038" y="135018"/>
                  </a:lnTo>
                  <a:lnTo>
                    <a:pt x="83932" y="134551"/>
                  </a:lnTo>
                  <a:lnTo>
                    <a:pt x="84172" y="134235"/>
                  </a:lnTo>
                  <a:lnTo>
                    <a:pt x="84172" y="132076"/>
                  </a:lnTo>
                  <a:lnTo>
                    <a:pt x="84020" y="130826"/>
                  </a:lnTo>
                  <a:lnTo>
                    <a:pt x="83970" y="130283"/>
                  </a:lnTo>
                  <a:lnTo>
                    <a:pt x="86243" y="130675"/>
                  </a:lnTo>
                  <a:lnTo>
                    <a:pt x="86521" y="130586"/>
                  </a:lnTo>
                  <a:lnTo>
                    <a:pt x="88137" y="129008"/>
                  </a:lnTo>
                  <a:lnTo>
                    <a:pt x="89614" y="126520"/>
                  </a:lnTo>
                  <a:lnTo>
                    <a:pt x="90965" y="124551"/>
                  </a:lnTo>
                  <a:lnTo>
                    <a:pt x="91470" y="121798"/>
                  </a:lnTo>
                  <a:lnTo>
                    <a:pt x="93857" y="120156"/>
                  </a:lnTo>
                  <a:lnTo>
                    <a:pt x="96546" y="118742"/>
                  </a:lnTo>
                  <a:lnTo>
                    <a:pt x="97897" y="117947"/>
                  </a:lnTo>
                  <a:lnTo>
                    <a:pt x="98049" y="117719"/>
                  </a:lnTo>
                  <a:lnTo>
                    <a:pt x="98592" y="113982"/>
                  </a:lnTo>
                  <a:lnTo>
                    <a:pt x="99463" y="110800"/>
                  </a:lnTo>
                  <a:lnTo>
                    <a:pt x="99842" y="108906"/>
                  </a:lnTo>
                  <a:lnTo>
                    <a:pt x="101648" y="106645"/>
                  </a:lnTo>
                  <a:lnTo>
                    <a:pt x="102746" y="104676"/>
                  </a:lnTo>
                  <a:lnTo>
                    <a:pt x="102746" y="104373"/>
                  </a:lnTo>
                  <a:lnTo>
                    <a:pt x="101799" y="102617"/>
                  </a:lnTo>
                  <a:cubicBezTo>
                    <a:pt x="101824" y="102352"/>
                    <a:pt x="101774" y="102125"/>
                    <a:pt x="98882" y="100989"/>
                  </a:cubicBezTo>
                  <a:lnTo>
                    <a:pt x="95650" y="99726"/>
                  </a:lnTo>
                  <a:lnTo>
                    <a:pt x="93718" y="99410"/>
                  </a:lnTo>
                  <a:lnTo>
                    <a:pt x="91710" y="98627"/>
                  </a:lnTo>
                  <a:lnTo>
                    <a:pt x="89551" y="97731"/>
                  </a:lnTo>
                  <a:lnTo>
                    <a:pt x="88415" y="95092"/>
                  </a:lnTo>
                  <a:lnTo>
                    <a:pt x="86887" y="92907"/>
                  </a:lnTo>
                  <a:lnTo>
                    <a:pt x="86735" y="92794"/>
                  </a:lnTo>
                  <a:lnTo>
                    <a:pt x="83338" y="91682"/>
                  </a:lnTo>
                  <a:lnTo>
                    <a:pt x="81179" y="91455"/>
                  </a:lnTo>
                  <a:lnTo>
                    <a:pt x="78970" y="89321"/>
                  </a:lnTo>
                  <a:lnTo>
                    <a:pt x="76861" y="88084"/>
                  </a:lnTo>
                  <a:lnTo>
                    <a:pt x="74335" y="87819"/>
                  </a:lnTo>
                  <a:lnTo>
                    <a:pt x="71810" y="87187"/>
                  </a:lnTo>
                  <a:lnTo>
                    <a:pt x="71722" y="87175"/>
                  </a:lnTo>
                  <a:lnTo>
                    <a:pt x="68881" y="87263"/>
                  </a:lnTo>
                  <a:lnTo>
                    <a:pt x="68792" y="87276"/>
                  </a:lnTo>
                  <a:cubicBezTo>
                    <a:pt x="65395" y="88273"/>
                    <a:pt x="65320" y="88576"/>
                    <a:pt x="65269" y="88753"/>
                  </a:cubicBezTo>
                  <a:cubicBezTo>
                    <a:pt x="65219" y="88942"/>
                    <a:pt x="65029" y="89523"/>
                    <a:pt x="64878" y="89965"/>
                  </a:cubicBezTo>
                  <a:lnTo>
                    <a:pt x="63640" y="88993"/>
                  </a:lnTo>
                  <a:lnTo>
                    <a:pt x="63350" y="88930"/>
                  </a:lnTo>
                  <a:lnTo>
                    <a:pt x="61734" y="89448"/>
                  </a:lnTo>
                  <a:lnTo>
                    <a:pt x="60218" y="88690"/>
                  </a:lnTo>
                  <a:lnTo>
                    <a:pt x="59057" y="86303"/>
                  </a:lnTo>
                  <a:lnTo>
                    <a:pt x="59802" y="84384"/>
                  </a:lnTo>
                  <a:lnTo>
                    <a:pt x="59600" y="83967"/>
                  </a:lnTo>
                  <a:lnTo>
                    <a:pt x="57655" y="83311"/>
                  </a:lnTo>
                  <a:lnTo>
                    <a:pt x="55521" y="83046"/>
                  </a:lnTo>
                  <a:lnTo>
                    <a:pt x="56077" y="81480"/>
                  </a:lnTo>
                  <a:lnTo>
                    <a:pt x="56796" y="80104"/>
                  </a:lnTo>
                  <a:lnTo>
                    <a:pt x="56986" y="78853"/>
                  </a:lnTo>
                  <a:lnTo>
                    <a:pt x="56670" y="78500"/>
                  </a:lnTo>
                  <a:lnTo>
                    <a:pt x="53905" y="78500"/>
                  </a:lnTo>
                  <a:lnTo>
                    <a:pt x="53640" y="78651"/>
                  </a:lnTo>
                  <a:lnTo>
                    <a:pt x="52516" y="80533"/>
                  </a:lnTo>
                  <a:lnTo>
                    <a:pt x="50155" y="81366"/>
                  </a:lnTo>
                  <a:lnTo>
                    <a:pt x="48374" y="78942"/>
                  </a:lnTo>
                  <a:lnTo>
                    <a:pt x="47995" y="75495"/>
                  </a:lnTo>
                  <a:lnTo>
                    <a:pt x="48816" y="72717"/>
                  </a:lnTo>
                  <a:lnTo>
                    <a:pt x="51443" y="70772"/>
                  </a:lnTo>
                  <a:lnTo>
                    <a:pt x="54132" y="70393"/>
                  </a:lnTo>
                  <a:lnTo>
                    <a:pt x="55370" y="71416"/>
                  </a:lnTo>
                  <a:lnTo>
                    <a:pt x="55849" y="71315"/>
                  </a:lnTo>
                  <a:lnTo>
                    <a:pt x="56392" y="70305"/>
                  </a:lnTo>
                  <a:lnTo>
                    <a:pt x="58286" y="70305"/>
                  </a:lnTo>
                  <a:lnTo>
                    <a:pt x="60799" y="71088"/>
                  </a:lnTo>
                  <a:lnTo>
                    <a:pt x="61014" y="72856"/>
                  </a:lnTo>
                  <a:lnTo>
                    <a:pt x="61064" y="72995"/>
                  </a:lnTo>
                  <a:lnTo>
                    <a:pt x="62403" y="75040"/>
                  </a:lnTo>
                  <a:lnTo>
                    <a:pt x="62971" y="74926"/>
                  </a:lnTo>
                  <a:lnTo>
                    <a:pt x="63363" y="72843"/>
                  </a:lnTo>
                  <a:lnTo>
                    <a:pt x="63363" y="72767"/>
                  </a:lnTo>
                  <a:lnTo>
                    <a:pt x="63211" y="69131"/>
                  </a:lnTo>
                  <a:lnTo>
                    <a:pt x="64158" y="67376"/>
                  </a:lnTo>
                  <a:lnTo>
                    <a:pt x="67087" y="65355"/>
                  </a:lnTo>
                  <a:lnTo>
                    <a:pt x="68704" y="62691"/>
                  </a:lnTo>
                  <a:lnTo>
                    <a:pt x="69461" y="60721"/>
                  </a:lnTo>
                  <a:lnTo>
                    <a:pt x="71924" y="58322"/>
                  </a:lnTo>
                  <a:lnTo>
                    <a:pt x="73452" y="58322"/>
                  </a:lnTo>
                  <a:lnTo>
                    <a:pt x="73755" y="58107"/>
                  </a:lnTo>
                  <a:lnTo>
                    <a:pt x="74575" y="55923"/>
                  </a:lnTo>
                  <a:lnTo>
                    <a:pt x="76747" y="54496"/>
                  </a:lnTo>
                  <a:lnTo>
                    <a:pt x="77682" y="55961"/>
                  </a:lnTo>
                  <a:lnTo>
                    <a:pt x="78124" y="56062"/>
                  </a:lnTo>
                  <a:lnTo>
                    <a:pt x="80119" y="54786"/>
                  </a:lnTo>
                  <a:lnTo>
                    <a:pt x="83591" y="53347"/>
                  </a:lnTo>
                  <a:lnTo>
                    <a:pt x="83705" y="52855"/>
                  </a:lnTo>
                  <a:lnTo>
                    <a:pt x="82909" y="51983"/>
                  </a:lnTo>
                  <a:lnTo>
                    <a:pt x="82657" y="51870"/>
                  </a:lnTo>
                  <a:lnTo>
                    <a:pt x="79715" y="52084"/>
                  </a:lnTo>
                  <a:lnTo>
                    <a:pt x="79134" y="50771"/>
                  </a:lnTo>
                  <a:lnTo>
                    <a:pt x="79134" y="49496"/>
                  </a:lnTo>
                  <a:lnTo>
                    <a:pt x="78970" y="49218"/>
                  </a:lnTo>
                  <a:lnTo>
                    <a:pt x="78528" y="48978"/>
                  </a:lnTo>
                  <a:lnTo>
                    <a:pt x="78742" y="48864"/>
                  </a:lnTo>
                  <a:lnTo>
                    <a:pt x="81002" y="48864"/>
                  </a:lnTo>
                  <a:lnTo>
                    <a:pt x="83212" y="49029"/>
                  </a:lnTo>
                  <a:lnTo>
                    <a:pt x="83389" y="48991"/>
                  </a:lnTo>
                  <a:lnTo>
                    <a:pt x="86028" y="47463"/>
                  </a:lnTo>
                  <a:cubicBezTo>
                    <a:pt x="87973" y="46023"/>
                    <a:pt x="88048" y="45910"/>
                    <a:pt x="88074" y="45847"/>
                  </a:cubicBezTo>
                  <a:cubicBezTo>
                    <a:pt x="88213" y="45657"/>
                    <a:pt x="88263" y="45569"/>
                    <a:pt x="86432" y="42362"/>
                  </a:cubicBezTo>
                  <a:lnTo>
                    <a:pt x="84399" y="40455"/>
                  </a:lnTo>
                  <a:lnTo>
                    <a:pt x="84033" y="38435"/>
                  </a:lnTo>
                  <a:lnTo>
                    <a:pt x="83553" y="34103"/>
                  </a:lnTo>
                  <a:lnTo>
                    <a:pt x="83010" y="33927"/>
                  </a:lnTo>
                  <a:lnTo>
                    <a:pt x="81078" y="36086"/>
                  </a:lnTo>
                  <a:lnTo>
                    <a:pt x="79576" y="35758"/>
                  </a:lnTo>
                  <a:lnTo>
                    <a:pt x="79310" y="34028"/>
                  </a:lnTo>
                  <a:lnTo>
                    <a:pt x="80055" y="32677"/>
                  </a:lnTo>
                  <a:lnTo>
                    <a:pt x="79866" y="32222"/>
                  </a:lnTo>
                  <a:lnTo>
                    <a:pt x="78212" y="31755"/>
                  </a:lnTo>
                  <a:lnTo>
                    <a:pt x="77164" y="30669"/>
                  </a:lnTo>
                  <a:lnTo>
                    <a:pt x="76937" y="30568"/>
                  </a:lnTo>
                  <a:lnTo>
                    <a:pt x="74070" y="30568"/>
                  </a:lnTo>
                  <a:lnTo>
                    <a:pt x="73199" y="30656"/>
                  </a:lnTo>
                  <a:lnTo>
                    <a:pt x="72921" y="30959"/>
                  </a:lnTo>
                  <a:lnTo>
                    <a:pt x="72845" y="33674"/>
                  </a:lnTo>
                  <a:lnTo>
                    <a:pt x="71583" y="35013"/>
                  </a:lnTo>
                  <a:lnTo>
                    <a:pt x="71545" y="35391"/>
                  </a:lnTo>
                  <a:lnTo>
                    <a:pt x="72290" y="36566"/>
                  </a:lnTo>
                  <a:lnTo>
                    <a:pt x="72492" y="38662"/>
                  </a:lnTo>
                  <a:lnTo>
                    <a:pt x="70535" y="40316"/>
                  </a:lnTo>
                  <a:lnTo>
                    <a:pt x="68615" y="40998"/>
                  </a:lnTo>
                  <a:lnTo>
                    <a:pt x="68401" y="41288"/>
                  </a:lnTo>
                  <a:lnTo>
                    <a:pt x="68401" y="44256"/>
                  </a:lnTo>
                  <a:lnTo>
                    <a:pt x="67555" y="44685"/>
                  </a:lnTo>
                  <a:lnTo>
                    <a:pt x="66380" y="43195"/>
                  </a:lnTo>
                  <a:lnTo>
                    <a:pt x="66974" y="40581"/>
                  </a:lnTo>
                  <a:lnTo>
                    <a:pt x="66822" y="40228"/>
                  </a:lnTo>
                  <a:lnTo>
                    <a:pt x="64676" y="39142"/>
                  </a:lnTo>
                  <a:lnTo>
                    <a:pt x="62453" y="37816"/>
                  </a:lnTo>
                  <a:lnTo>
                    <a:pt x="61443" y="36957"/>
                  </a:lnTo>
                  <a:lnTo>
                    <a:pt x="61241" y="36881"/>
                  </a:lnTo>
                  <a:lnTo>
                    <a:pt x="60509" y="36881"/>
                  </a:lnTo>
                  <a:lnTo>
                    <a:pt x="60307" y="34444"/>
                  </a:lnTo>
                  <a:lnTo>
                    <a:pt x="60686" y="32083"/>
                  </a:lnTo>
                  <a:lnTo>
                    <a:pt x="61456" y="30252"/>
                  </a:lnTo>
                  <a:cubicBezTo>
                    <a:pt x="61974" y="30050"/>
                    <a:pt x="62479" y="29823"/>
                    <a:pt x="62971" y="29558"/>
                  </a:cubicBezTo>
                  <a:cubicBezTo>
                    <a:pt x="63413" y="29330"/>
                    <a:pt x="63640" y="29229"/>
                    <a:pt x="63754" y="29179"/>
                  </a:cubicBezTo>
                  <a:cubicBezTo>
                    <a:pt x="63761" y="29180"/>
                    <a:pt x="63768" y="29180"/>
                    <a:pt x="63775" y="29180"/>
                  </a:cubicBezTo>
                  <a:cubicBezTo>
                    <a:pt x="63887" y="29180"/>
                    <a:pt x="64048" y="29086"/>
                    <a:pt x="64499" y="28813"/>
                  </a:cubicBezTo>
                  <a:lnTo>
                    <a:pt x="65029" y="28497"/>
                  </a:lnTo>
                  <a:cubicBezTo>
                    <a:pt x="66469" y="27638"/>
                    <a:pt x="66999" y="27323"/>
                    <a:pt x="67201" y="27171"/>
                  </a:cubicBezTo>
                  <a:lnTo>
                    <a:pt x="67214" y="27184"/>
                  </a:lnTo>
                  <a:lnTo>
                    <a:pt x="68792" y="25681"/>
                  </a:lnTo>
                  <a:lnTo>
                    <a:pt x="69992" y="24456"/>
                  </a:lnTo>
                  <a:lnTo>
                    <a:pt x="70737" y="24267"/>
                  </a:lnTo>
                  <a:lnTo>
                    <a:pt x="74083" y="24267"/>
                  </a:lnTo>
                  <a:lnTo>
                    <a:pt x="74399" y="23977"/>
                  </a:lnTo>
                  <a:lnTo>
                    <a:pt x="74550" y="21994"/>
                  </a:lnTo>
                  <a:lnTo>
                    <a:pt x="75548" y="20252"/>
                  </a:lnTo>
                  <a:lnTo>
                    <a:pt x="75573" y="20012"/>
                  </a:lnTo>
                  <a:lnTo>
                    <a:pt x="75106" y="18269"/>
                  </a:lnTo>
                  <a:lnTo>
                    <a:pt x="75005" y="18118"/>
                  </a:lnTo>
                  <a:lnTo>
                    <a:pt x="73363" y="16741"/>
                  </a:lnTo>
                  <a:lnTo>
                    <a:pt x="72883" y="16830"/>
                  </a:lnTo>
                  <a:lnTo>
                    <a:pt x="71873" y="18800"/>
                  </a:lnTo>
                  <a:lnTo>
                    <a:pt x="70320" y="19999"/>
                  </a:lnTo>
                  <a:lnTo>
                    <a:pt x="69676" y="20441"/>
                  </a:lnTo>
                  <a:lnTo>
                    <a:pt x="69676" y="18623"/>
                  </a:lnTo>
                  <a:lnTo>
                    <a:pt x="69929" y="17385"/>
                  </a:lnTo>
                  <a:lnTo>
                    <a:pt x="69411" y="17082"/>
                  </a:lnTo>
                  <a:lnTo>
                    <a:pt x="68691" y="17739"/>
                  </a:lnTo>
                  <a:lnTo>
                    <a:pt x="67896" y="15959"/>
                  </a:lnTo>
                  <a:lnTo>
                    <a:pt x="68918" y="14860"/>
                  </a:lnTo>
                  <a:lnTo>
                    <a:pt x="71002" y="10403"/>
                  </a:lnTo>
                  <a:lnTo>
                    <a:pt x="71873" y="10049"/>
                  </a:lnTo>
                  <a:lnTo>
                    <a:pt x="73767" y="8332"/>
                  </a:lnTo>
                  <a:lnTo>
                    <a:pt x="73691" y="7827"/>
                  </a:lnTo>
                  <a:lnTo>
                    <a:pt x="72896" y="7410"/>
                  </a:lnTo>
                  <a:lnTo>
                    <a:pt x="71785" y="7233"/>
                  </a:lnTo>
                  <a:lnTo>
                    <a:pt x="69373" y="7233"/>
                  </a:lnTo>
                  <a:lnTo>
                    <a:pt x="69057" y="7549"/>
                  </a:lnTo>
                  <a:lnTo>
                    <a:pt x="69057" y="9658"/>
                  </a:lnTo>
                  <a:lnTo>
                    <a:pt x="67037" y="12284"/>
                  </a:lnTo>
                  <a:lnTo>
                    <a:pt x="65294" y="14986"/>
                  </a:lnTo>
                  <a:lnTo>
                    <a:pt x="65294" y="15340"/>
                  </a:lnTo>
                  <a:lnTo>
                    <a:pt x="66077" y="16476"/>
                  </a:lnTo>
                  <a:lnTo>
                    <a:pt x="65762" y="18623"/>
                  </a:lnTo>
                  <a:lnTo>
                    <a:pt x="63375" y="19885"/>
                  </a:lnTo>
                  <a:lnTo>
                    <a:pt x="63375" y="18585"/>
                  </a:lnTo>
                  <a:lnTo>
                    <a:pt x="63085" y="18269"/>
                  </a:lnTo>
                  <a:lnTo>
                    <a:pt x="61342" y="18118"/>
                  </a:lnTo>
                  <a:lnTo>
                    <a:pt x="61128" y="18181"/>
                  </a:lnTo>
                  <a:lnTo>
                    <a:pt x="59890" y="19153"/>
                  </a:lnTo>
                  <a:lnTo>
                    <a:pt x="58223" y="16830"/>
                  </a:lnTo>
                  <a:lnTo>
                    <a:pt x="57971" y="16703"/>
                  </a:lnTo>
                  <a:lnTo>
                    <a:pt x="55799" y="16703"/>
                  </a:lnTo>
                  <a:lnTo>
                    <a:pt x="55521" y="16868"/>
                  </a:lnTo>
                  <a:lnTo>
                    <a:pt x="54827" y="18168"/>
                  </a:lnTo>
                  <a:lnTo>
                    <a:pt x="54435" y="18736"/>
                  </a:lnTo>
                  <a:lnTo>
                    <a:pt x="53652" y="16969"/>
                  </a:lnTo>
                  <a:lnTo>
                    <a:pt x="53261" y="16792"/>
                  </a:lnTo>
                  <a:cubicBezTo>
                    <a:pt x="53061" y="16867"/>
                    <a:pt x="52586" y="16997"/>
                    <a:pt x="52167" y="16997"/>
                  </a:cubicBezTo>
                  <a:cubicBezTo>
                    <a:pt x="51950" y="16997"/>
                    <a:pt x="51749" y="16962"/>
                    <a:pt x="51607" y="16868"/>
                  </a:cubicBezTo>
                  <a:cubicBezTo>
                    <a:pt x="51455" y="16767"/>
                    <a:pt x="51379" y="16590"/>
                    <a:pt x="51392" y="16426"/>
                  </a:cubicBezTo>
                  <a:cubicBezTo>
                    <a:pt x="51316" y="15112"/>
                    <a:pt x="51316" y="14986"/>
                    <a:pt x="51316" y="14974"/>
                  </a:cubicBezTo>
                  <a:lnTo>
                    <a:pt x="51215" y="14746"/>
                  </a:lnTo>
                  <a:lnTo>
                    <a:pt x="47945" y="11716"/>
                  </a:lnTo>
                  <a:lnTo>
                    <a:pt x="46922" y="11009"/>
                  </a:lnTo>
                  <a:lnTo>
                    <a:pt x="46682" y="10958"/>
                  </a:lnTo>
                  <a:lnTo>
                    <a:pt x="45142" y="11223"/>
                  </a:lnTo>
                  <a:lnTo>
                    <a:pt x="44435" y="9077"/>
                  </a:lnTo>
                  <a:lnTo>
                    <a:pt x="44233" y="8875"/>
                  </a:lnTo>
                  <a:lnTo>
                    <a:pt x="42806" y="8433"/>
                  </a:lnTo>
                  <a:lnTo>
                    <a:pt x="42679" y="8420"/>
                  </a:lnTo>
                  <a:lnTo>
                    <a:pt x="39182" y="8862"/>
                  </a:lnTo>
                  <a:lnTo>
                    <a:pt x="37262" y="8445"/>
                  </a:lnTo>
                  <a:lnTo>
                    <a:pt x="34649" y="6210"/>
                  </a:lnTo>
                  <a:lnTo>
                    <a:pt x="31075" y="4506"/>
                  </a:lnTo>
                  <a:lnTo>
                    <a:pt x="28499" y="2031"/>
                  </a:lnTo>
                  <a:lnTo>
                    <a:pt x="26365" y="263"/>
                  </a:lnTo>
                  <a:lnTo>
                    <a:pt x="26100" y="187"/>
                  </a:lnTo>
                  <a:lnTo>
                    <a:pt x="23524" y="756"/>
                  </a:lnTo>
                  <a:cubicBezTo>
                    <a:pt x="23360" y="465"/>
                    <a:pt x="23120" y="238"/>
                    <a:pt x="22817" y="124"/>
                  </a:cubicBezTo>
                  <a:cubicBezTo>
                    <a:pt x="22620" y="41"/>
                    <a:pt x="22402" y="0"/>
                    <a:pt x="221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8286;p80">
              <a:extLst>
                <a:ext uri="{FF2B5EF4-FFF2-40B4-BE49-F238E27FC236}">
                  <a16:creationId xmlns:a16="http://schemas.microsoft.com/office/drawing/2014/main" id="{64A2D7B8-8693-43BB-8E24-B1E9E109FE5D}"/>
                </a:ext>
              </a:extLst>
            </p:cNvPr>
            <p:cNvSpPr/>
            <p:nvPr/>
          </p:nvSpPr>
          <p:spPr>
            <a:xfrm>
              <a:off x="1940550" y="1654925"/>
              <a:ext cx="124725" cy="149650"/>
            </a:xfrm>
            <a:custGeom>
              <a:avLst/>
              <a:gdLst/>
              <a:ahLst/>
              <a:cxnLst/>
              <a:rect l="l" t="t" r="r" b="b"/>
              <a:pathLst>
                <a:path w="4989" h="5986" extrusionOk="0">
                  <a:moveTo>
                    <a:pt x="2425" y="0"/>
                  </a:moveTo>
                  <a:lnTo>
                    <a:pt x="1023" y="1200"/>
                  </a:lnTo>
                  <a:lnTo>
                    <a:pt x="1" y="3851"/>
                  </a:lnTo>
                  <a:lnTo>
                    <a:pt x="1" y="5985"/>
                  </a:lnTo>
                  <a:lnTo>
                    <a:pt x="2362" y="4104"/>
                  </a:lnTo>
                  <a:lnTo>
                    <a:pt x="3511" y="4887"/>
                  </a:lnTo>
                  <a:lnTo>
                    <a:pt x="4988" y="4419"/>
                  </a:lnTo>
                  <a:lnTo>
                    <a:pt x="3271" y="2210"/>
                  </a:lnTo>
                  <a:lnTo>
                    <a:pt x="24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8287;p80">
              <a:extLst>
                <a:ext uri="{FF2B5EF4-FFF2-40B4-BE49-F238E27FC236}">
                  <a16:creationId xmlns:a16="http://schemas.microsoft.com/office/drawing/2014/main" id="{1CED4417-B91E-493B-BB94-7AE42D411C12}"/>
                </a:ext>
              </a:extLst>
            </p:cNvPr>
            <p:cNvSpPr/>
            <p:nvPr/>
          </p:nvSpPr>
          <p:spPr>
            <a:xfrm>
              <a:off x="1932650" y="1641650"/>
              <a:ext cx="145575" cy="179325"/>
            </a:xfrm>
            <a:custGeom>
              <a:avLst/>
              <a:gdLst/>
              <a:ahLst/>
              <a:cxnLst/>
              <a:rect l="l" t="t" r="r" b="b"/>
              <a:pathLst>
                <a:path w="5823" h="7173" extrusionOk="0">
                  <a:moveTo>
                    <a:pt x="2602" y="1049"/>
                  </a:moveTo>
                  <a:lnTo>
                    <a:pt x="3297" y="2842"/>
                  </a:lnTo>
                  <a:lnTo>
                    <a:pt x="4774" y="4774"/>
                  </a:lnTo>
                  <a:lnTo>
                    <a:pt x="3877" y="5064"/>
                  </a:lnTo>
                  <a:lnTo>
                    <a:pt x="2665" y="4231"/>
                  </a:lnTo>
                  <a:lnTo>
                    <a:pt x="632" y="5860"/>
                  </a:lnTo>
                  <a:lnTo>
                    <a:pt x="632" y="4433"/>
                  </a:lnTo>
                  <a:lnTo>
                    <a:pt x="1605" y="1907"/>
                  </a:lnTo>
                  <a:lnTo>
                    <a:pt x="2602" y="1049"/>
                  </a:lnTo>
                  <a:close/>
                  <a:moveTo>
                    <a:pt x="2880" y="1"/>
                  </a:moveTo>
                  <a:lnTo>
                    <a:pt x="1074" y="1541"/>
                  </a:lnTo>
                  <a:lnTo>
                    <a:pt x="26" y="4269"/>
                  </a:lnTo>
                  <a:lnTo>
                    <a:pt x="1" y="7173"/>
                  </a:lnTo>
                  <a:lnTo>
                    <a:pt x="1" y="7173"/>
                  </a:lnTo>
                  <a:lnTo>
                    <a:pt x="2703" y="5026"/>
                  </a:lnTo>
                  <a:lnTo>
                    <a:pt x="3776" y="5771"/>
                  </a:lnTo>
                  <a:lnTo>
                    <a:pt x="5822" y="5102"/>
                  </a:lnTo>
                  <a:lnTo>
                    <a:pt x="3865" y="2577"/>
                  </a:lnTo>
                  <a:lnTo>
                    <a:pt x="28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8288;p80">
              <a:extLst>
                <a:ext uri="{FF2B5EF4-FFF2-40B4-BE49-F238E27FC236}">
                  <a16:creationId xmlns:a16="http://schemas.microsoft.com/office/drawing/2014/main" id="{0256A2ED-E180-4743-90DA-DB632B7D7D4F}"/>
                </a:ext>
              </a:extLst>
            </p:cNvPr>
            <p:cNvSpPr/>
            <p:nvPr/>
          </p:nvSpPr>
          <p:spPr>
            <a:xfrm>
              <a:off x="2019475" y="1292525"/>
              <a:ext cx="410075" cy="583375"/>
            </a:xfrm>
            <a:custGeom>
              <a:avLst/>
              <a:gdLst/>
              <a:ahLst/>
              <a:cxnLst/>
              <a:rect l="l" t="t" r="r" b="b"/>
              <a:pathLst>
                <a:path w="16403" h="23335" extrusionOk="0">
                  <a:moveTo>
                    <a:pt x="4129" y="0"/>
                  </a:moveTo>
                  <a:lnTo>
                    <a:pt x="1213" y="2122"/>
                  </a:lnTo>
                  <a:lnTo>
                    <a:pt x="0" y="4407"/>
                  </a:lnTo>
                  <a:lnTo>
                    <a:pt x="0" y="7248"/>
                  </a:lnTo>
                  <a:lnTo>
                    <a:pt x="2122" y="6857"/>
                  </a:lnTo>
                  <a:lnTo>
                    <a:pt x="4571" y="8347"/>
                  </a:lnTo>
                  <a:lnTo>
                    <a:pt x="6541" y="8827"/>
                  </a:lnTo>
                  <a:lnTo>
                    <a:pt x="7210" y="7576"/>
                  </a:lnTo>
                  <a:lnTo>
                    <a:pt x="8170" y="11339"/>
                  </a:lnTo>
                  <a:lnTo>
                    <a:pt x="9521" y="12842"/>
                  </a:lnTo>
                  <a:lnTo>
                    <a:pt x="8258" y="15052"/>
                  </a:lnTo>
                  <a:cubicBezTo>
                    <a:pt x="8258" y="15052"/>
                    <a:pt x="8978" y="16314"/>
                    <a:pt x="6996" y="16706"/>
                  </a:cubicBezTo>
                  <a:cubicBezTo>
                    <a:pt x="5026" y="17097"/>
                    <a:pt x="6364" y="16946"/>
                    <a:pt x="5026" y="17097"/>
                  </a:cubicBezTo>
                  <a:cubicBezTo>
                    <a:pt x="3688" y="17261"/>
                    <a:pt x="3688" y="17539"/>
                    <a:pt x="3688" y="17539"/>
                  </a:cubicBezTo>
                  <a:lnTo>
                    <a:pt x="4180" y="18915"/>
                  </a:lnTo>
                  <a:lnTo>
                    <a:pt x="6604" y="18915"/>
                  </a:lnTo>
                  <a:lnTo>
                    <a:pt x="7943" y="20810"/>
                  </a:lnTo>
                  <a:lnTo>
                    <a:pt x="9521" y="22539"/>
                  </a:lnTo>
                  <a:lnTo>
                    <a:pt x="11579" y="23335"/>
                  </a:lnTo>
                  <a:lnTo>
                    <a:pt x="10405" y="20532"/>
                  </a:lnTo>
                  <a:lnTo>
                    <a:pt x="12375" y="21693"/>
                  </a:lnTo>
                  <a:lnTo>
                    <a:pt x="13473" y="20115"/>
                  </a:lnTo>
                  <a:lnTo>
                    <a:pt x="12059" y="16794"/>
                  </a:lnTo>
                  <a:lnTo>
                    <a:pt x="12615" y="15923"/>
                  </a:lnTo>
                  <a:lnTo>
                    <a:pt x="14420" y="18360"/>
                  </a:lnTo>
                  <a:lnTo>
                    <a:pt x="15683" y="16794"/>
                  </a:lnTo>
                  <a:lnTo>
                    <a:pt x="16403" y="15052"/>
                  </a:lnTo>
                  <a:lnTo>
                    <a:pt x="12931" y="12135"/>
                  </a:lnTo>
                  <a:lnTo>
                    <a:pt x="14269" y="11630"/>
                  </a:lnTo>
                  <a:lnTo>
                    <a:pt x="13549" y="8195"/>
                  </a:lnTo>
                  <a:lnTo>
                    <a:pt x="12211" y="5821"/>
                  </a:lnTo>
                  <a:lnTo>
                    <a:pt x="10721" y="4963"/>
                  </a:lnTo>
                  <a:lnTo>
                    <a:pt x="9067" y="3624"/>
                  </a:lnTo>
                  <a:lnTo>
                    <a:pt x="10557" y="3069"/>
                  </a:lnTo>
                  <a:lnTo>
                    <a:pt x="10165" y="1414"/>
                  </a:lnTo>
                  <a:lnTo>
                    <a:pt x="7918" y="354"/>
                  </a:lnTo>
                  <a:lnTo>
                    <a:pt x="5670" y="1326"/>
                  </a:lnTo>
                  <a:lnTo>
                    <a:pt x="5165" y="2677"/>
                  </a:lnTo>
                  <a:lnTo>
                    <a:pt x="3814" y="4256"/>
                  </a:lnTo>
                  <a:lnTo>
                    <a:pt x="2993" y="3069"/>
                  </a:lnTo>
                  <a:lnTo>
                    <a:pt x="41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8289;p80">
              <a:extLst>
                <a:ext uri="{FF2B5EF4-FFF2-40B4-BE49-F238E27FC236}">
                  <a16:creationId xmlns:a16="http://schemas.microsoft.com/office/drawing/2014/main" id="{2259B04A-D6D3-4B9D-8AC7-642E9D59195D}"/>
                </a:ext>
              </a:extLst>
            </p:cNvPr>
            <p:cNvSpPr/>
            <p:nvPr/>
          </p:nvSpPr>
          <p:spPr>
            <a:xfrm>
              <a:off x="2011275" y="1270725"/>
              <a:ext cx="427750" cy="619075"/>
            </a:xfrm>
            <a:custGeom>
              <a:avLst/>
              <a:gdLst/>
              <a:ahLst/>
              <a:cxnLst/>
              <a:rect l="l" t="t" r="r" b="b"/>
              <a:pathLst>
                <a:path w="17110" h="24763" extrusionOk="0">
                  <a:moveTo>
                    <a:pt x="8246" y="1567"/>
                  </a:moveTo>
                  <a:lnTo>
                    <a:pt x="10228" y="2501"/>
                  </a:lnTo>
                  <a:lnTo>
                    <a:pt x="10518" y="3739"/>
                  </a:lnTo>
                  <a:lnTo>
                    <a:pt x="8763" y="4383"/>
                  </a:lnTo>
                  <a:lnTo>
                    <a:pt x="10885" y="6087"/>
                  </a:lnTo>
                  <a:lnTo>
                    <a:pt x="12311" y="6908"/>
                  </a:lnTo>
                  <a:lnTo>
                    <a:pt x="13587" y="9156"/>
                  </a:lnTo>
                  <a:lnTo>
                    <a:pt x="14231" y="12287"/>
                  </a:lnTo>
                  <a:lnTo>
                    <a:pt x="12640" y="12881"/>
                  </a:lnTo>
                  <a:lnTo>
                    <a:pt x="16340" y="15999"/>
                  </a:lnTo>
                  <a:lnTo>
                    <a:pt x="15733" y="17477"/>
                  </a:lnTo>
                  <a:lnTo>
                    <a:pt x="14761" y="18689"/>
                  </a:lnTo>
                  <a:lnTo>
                    <a:pt x="12918" y="16227"/>
                  </a:lnTo>
                  <a:lnTo>
                    <a:pt x="12021" y="17616"/>
                  </a:lnTo>
                  <a:lnTo>
                    <a:pt x="13448" y="20937"/>
                  </a:lnTo>
                  <a:lnTo>
                    <a:pt x="12615" y="22136"/>
                  </a:lnTo>
                  <a:lnTo>
                    <a:pt x="10076" y="20633"/>
                  </a:lnTo>
                  <a:lnTo>
                    <a:pt x="11339" y="23639"/>
                  </a:lnTo>
                  <a:lnTo>
                    <a:pt x="10051" y="23146"/>
                  </a:lnTo>
                  <a:lnTo>
                    <a:pt x="8549" y="21492"/>
                  </a:lnTo>
                  <a:lnTo>
                    <a:pt x="7109" y="19459"/>
                  </a:lnTo>
                  <a:lnTo>
                    <a:pt x="4748" y="19459"/>
                  </a:lnTo>
                  <a:lnTo>
                    <a:pt x="4407" y="18500"/>
                  </a:lnTo>
                  <a:cubicBezTo>
                    <a:pt x="4723" y="18373"/>
                    <a:pt x="5064" y="18297"/>
                    <a:pt x="5417" y="18272"/>
                  </a:cubicBezTo>
                  <a:cubicBezTo>
                    <a:pt x="6124" y="18196"/>
                    <a:pt x="6124" y="18196"/>
                    <a:pt x="6238" y="18146"/>
                  </a:cubicBezTo>
                  <a:cubicBezTo>
                    <a:pt x="6301" y="18121"/>
                    <a:pt x="6453" y="18070"/>
                    <a:pt x="7412" y="17881"/>
                  </a:cubicBezTo>
                  <a:cubicBezTo>
                    <a:pt x="8208" y="17717"/>
                    <a:pt x="8725" y="17401"/>
                    <a:pt x="8940" y="16934"/>
                  </a:cubicBezTo>
                  <a:cubicBezTo>
                    <a:pt x="9079" y="16618"/>
                    <a:pt x="9079" y="16265"/>
                    <a:pt x="8953" y="15936"/>
                  </a:cubicBezTo>
                  <a:lnTo>
                    <a:pt x="10253" y="13676"/>
                  </a:lnTo>
                  <a:lnTo>
                    <a:pt x="8801" y="12060"/>
                  </a:lnTo>
                  <a:lnTo>
                    <a:pt x="7652" y="7590"/>
                  </a:lnTo>
                  <a:lnTo>
                    <a:pt x="6718" y="9332"/>
                  </a:lnTo>
                  <a:lnTo>
                    <a:pt x="5026" y="8928"/>
                  </a:lnTo>
                  <a:lnTo>
                    <a:pt x="2513" y="7388"/>
                  </a:lnTo>
                  <a:lnTo>
                    <a:pt x="644" y="7741"/>
                  </a:lnTo>
                  <a:lnTo>
                    <a:pt x="644" y="5367"/>
                  </a:lnTo>
                  <a:lnTo>
                    <a:pt x="1793" y="3208"/>
                  </a:lnTo>
                  <a:lnTo>
                    <a:pt x="3801" y="1744"/>
                  </a:lnTo>
                  <a:lnTo>
                    <a:pt x="3801" y="1744"/>
                  </a:lnTo>
                  <a:lnTo>
                    <a:pt x="2980" y="3991"/>
                  </a:lnTo>
                  <a:lnTo>
                    <a:pt x="4129" y="5645"/>
                  </a:lnTo>
                  <a:lnTo>
                    <a:pt x="5745" y="3751"/>
                  </a:lnTo>
                  <a:lnTo>
                    <a:pt x="6263" y="2438"/>
                  </a:lnTo>
                  <a:lnTo>
                    <a:pt x="8246" y="1567"/>
                  </a:lnTo>
                  <a:close/>
                  <a:moveTo>
                    <a:pt x="5114" y="1"/>
                  </a:moveTo>
                  <a:lnTo>
                    <a:pt x="1288" y="2779"/>
                  </a:lnTo>
                  <a:lnTo>
                    <a:pt x="0" y="5203"/>
                  </a:lnTo>
                  <a:lnTo>
                    <a:pt x="0" y="8486"/>
                  </a:lnTo>
                  <a:lnTo>
                    <a:pt x="2374" y="8044"/>
                  </a:lnTo>
                  <a:lnTo>
                    <a:pt x="4723" y="9471"/>
                  </a:lnTo>
                  <a:lnTo>
                    <a:pt x="7021" y="10039"/>
                  </a:lnTo>
                  <a:lnTo>
                    <a:pt x="7425" y="9294"/>
                  </a:lnTo>
                  <a:lnTo>
                    <a:pt x="8208" y="12350"/>
                  </a:lnTo>
                  <a:lnTo>
                    <a:pt x="9458" y="13739"/>
                  </a:lnTo>
                  <a:lnTo>
                    <a:pt x="8321" y="15747"/>
                  </a:lnTo>
                  <a:lnTo>
                    <a:pt x="8233" y="15911"/>
                  </a:lnTo>
                  <a:lnTo>
                    <a:pt x="8309" y="16063"/>
                  </a:lnTo>
                  <a:cubicBezTo>
                    <a:pt x="8410" y="16252"/>
                    <a:pt x="8422" y="16467"/>
                    <a:pt x="8347" y="16669"/>
                  </a:cubicBezTo>
                  <a:cubicBezTo>
                    <a:pt x="8220" y="16946"/>
                    <a:pt x="7842" y="17148"/>
                    <a:pt x="7273" y="17262"/>
                  </a:cubicBezTo>
                  <a:cubicBezTo>
                    <a:pt x="6263" y="17464"/>
                    <a:pt x="6099" y="17527"/>
                    <a:pt x="6011" y="17565"/>
                  </a:cubicBezTo>
                  <a:cubicBezTo>
                    <a:pt x="5783" y="17603"/>
                    <a:pt x="5556" y="17641"/>
                    <a:pt x="5329" y="17654"/>
                  </a:cubicBezTo>
                  <a:cubicBezTo>
                    <a:pt x="4937" y="17704"/>
                    <a:pt x="3712" y="17843"/>
                    <a:pt x="3712" y="18411"/>
                  </a:cubicBezTo>
                  <a:lnTo>
                    <a:pt x="4293" y="20103"/>
                  </a:lnTo>
                  <a:lnTo>
                    <a:pt x="6793" y="20103"/>
                  </a:lnTo>
                  <a:lnTo>
                    <a:pt x="8056" y="21884"/>
                  </a:lnTo>
                  <a:lnTo>
                    <a:pt x="9685" y="23677"/>
                  </a:lnTo>
                  <a:lnTo>
                    <a:pt x="12488" y="24763"/>
                  </a:lnTo>
                  <a:lnTo>
                    <a:pt x="11390" y="22161"/>
                  </a:lnTo>
                  <a:lnTo>
                    <a:pt x="12791" y="22982"/>
                  </a:lnTo>
                  <a:lnTo>
                    <a:pt x="14168" y="20987"/>
                  </a:lnTo>
                  <a:lnTo>
                    <a:pt x="12741" y="17666"/>
                  </a:lnTo>
                  <a:lnTo>
                    <a:pt x="12968" y="17325"/>
                  </a:lnTo>
                  <a:lnTo>
                    <a:pt x="14748" y="19712"/>
                  </a:lnTo>
                  <a:lnTo>
                    <a:pt x="16264" y="17830"/>
                  </a:lnTo>
                  <a:lnTo>
                    <a:pt x="17110" y="15810"/>
                  </a:lnTo>
                  <a:lnTo>
                    <a:pt x="13877" y="13083"/>
                  </a:lnTo>
                  <a:lnTo>
                    <a:pt x="14963" y="12678"/>
                  </a:lnTo>
                  <a:lnTo>
                    <a:pt x="14193" y="8979"/>
                  </a:lnTo>
                  <a:lnTo>
                    <a:pt x="12779" y="6453"/>
                  </a:lnTo>
                  <a:lnTo>
                    <a:pt x="11238" y="5569"/>
                  </a:lnTo>
                  <a:lnTo>
                    <a:pt x="10013" y="4585"/>
                  </a:lnTo>
                  <a:lnTo>
                    <a:pt x="11263" y="4117"/>
                  </a:lnTo>
                  <a:lnTo>
                    <a:pt x="10771" y="2047"/>
                  </a:lnTo>
                  <a:lnTo>
                    <a:pt x="8258" y="860"/>
                  </a:lnTo>
                  <a:lnTo>
                    <a:pt x="5758" y="1958"/>
                  </a:lnTo>
                  <a:lnTo>
                    <a:pt x="5215" y="3372"/>
                  </a:lnTo>
                  <a:lnTo>
                    <a:pt x="4180" y="4597"/>
                  </a:lnTo>
                  <a:lnTo>
                    <a:pt x="3675" y="3890"/>
                  </a:lnTo>
                  <a:lnTo>
                    <a:pt x="51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8290;p80">
              <a:extLst>
                <a:ext uri="{FF2B5EF4-FFF2-40B4-BE49-F238E27FC236}">
                  <a16:creationId xmlns:a16="http://schemas.microsoft.com/office/drawing/2014/main" id="{30E20557-1ABF-4BF3-8E59-ED37171D5ECE}"/>
                </a:ext>
              </a:extLst>
            </p:cNvPr>
            <p:cNvSpPr/>
            <p:nvPr/>
          </p:nvSpPr>
          <p:spPr>
            <a:xfrm>
              <a:off x="2342725" y="2272700"/>
              <a:ext cx="102300" cy="109875"/>
            </a:xfrm>
            <a:custGeom>
              <a:avLst/>
              <a:gdLst/>
              <a:ahLst/>
              <a:cxnLst/>
              <a:rect l="l" t="t" r="r" b="b"/>
              <a:pathLst>
                <a:path w="4092" h="4395" extrusionOk="0">
                  <a:moveTo>
                    <a:pt x="112" y="2946"/>
                  </a:moveTo>
                  <a:cubicBezTo>
                    <a:pt x="41" y="2963"/>
                    <a:pt x="1" y="2986"/>
                    <a:pt x="1" y="3018"/>
                  </a:cubicBezTo>
                  <a:cubicBezTo>
                    <a:pt x="1" y="3026"/>
                    <a:pt x="3" y="3031"/>
                    <a:pt x="9" y="3031"/>
                  </a:cubicBezTo>
                  <a:cubicBezTo>
                    <a:pt x="25" y="3031"/>
                    <a:pt x="60" y="3000"/>
                    <a:pt x="112" y="2946"/>
                  </a:cubicBezTo>
                  <a:close/>
                  <a:moveTo>
                    <a:pt x="2337" y="0"/>
                  </a:moveTo>
                  <a:cubicBezTo>
                    <a:pt x="2337" y="0"/>
                    <a:pt x="576" y="2455"/>
                    <a:pt x="112" y="2946"/>
                  </a:cubicBezTo>
                  <a:lnTo>
                    <a:pt x="112" y="2946"/>
                  </a:lnTo>
                  <a:cubicBezTo>
                    <a:pt x="226" y="2918"/>
                    <a:pt x="419" y="2908"/>
                    <a:pt x="644" y="2908"/>
                  </a:cubicBezTo>
                  <a:cubicBezTo>
                    <a:pt x="1336" y="2908"/>
                    <a:pt x="2337" y="3005"/>
                    <a:pt x="2337" y="3005"/>
                  </a:cubicBezTo>
                  <a:lnTo>
                    <a:pt x="3145" y="4394"/>
                  </a:lnTo>
                  <a:lnTo>
                    <a:pt x="4092" y="3990"/>
                  </a:lnTo>
                  <a:lnTo>
                    <a:pt x="4092" y="2096"/>
                  </a:lnTo>
                  <a:lnTo>
                    <a:pt x="2438" y="1465"/>
                  </a:lnTo>
                  <a:lnTo>
                    <a:pt x="23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8291;p80">
              <a:extLst>
                <a:ext uri="{FF2B5EF4-FFF2-40B4-BE49-F238E27FC236}">
                  <a16:creationId xmlns:a16="http://schemas.microsoft.com/office/drawing/2014/main" id="{A29ED976-441F-4A24-9F37-382B35341CF2}"/>
                </a:ext>
              </a:extLst>
            </p:cNvPr>
            <p:cNvSpPr/>
            <p:nvPr/>
          </p:nvSpPr>
          <p:spPr>
            <a:xfrm>
              <a:off x="2334825" y="2250600"/>
              <a:ext cx="118400" cy="142075"/>
            </a:xfrm>
            <a:custGeom>
              <a:avLst/>
              <a:gdLst/>
              <a:ahLst/>
              <a:cxnLst/>
              <a:rect l="l" t="t" r="r" b="b"/>
              <a:pathLst>
                <a:path w="4736" h="5683" extrusionOk="0">
                  <a:moveTo>
                    <a:pt x="2387" y="1781"/>
                  </a:moveTo>
                  <a:lnTo>
                    <a:pt x="2450" y="2576"/>
                  </a:lnTo>
                  <a:lnTo>
                    <a:pt x="4079" y="3207"/>
                  </a:lnTo>
                  <a:lnTo>
                    <a:pt x="4079" y="4659"/>
                  </a:lnTo>
                  <a:lnTo>
                    <a:pt x="3587" y="4874"/>
                  </a:lnTo>
                  <a:lnTo>
                    <a:pt x="2829" y="3586"/>
                  </a:lnTo>
                  <a:lnTo>
                    <a:pt x="2665" y="3574"/>
                  </a:lnTo>
                  <a:cubicBezTo>
                    <a:pt x="1983" y="3510"/>
                    <a:pt x="1491" y="3473"/>
                    <a:pt x="1125" y="3473"/>
                  </a:cubicBezTo>
                  <a:lnTo>
                    <a:pt x="1137" y="3473"/>
                  </a:lnTo>
                  <a:cubicBezTo>
                    <a:pt x="1428" y="3106"/>
                    <a:pt x="1819" y="2576"/>
                    <a:pt x="2387" y="1781"/>
                  </a:cubicBezTo>
                  <a:close/>
                  <a:moveTo>
                    <a:pt x="2905" y="0"/>
                  </a:moveTo>
                  <a:lnTo>
                    <a:pt x="2400" y="707"/>
                  </a:lnTo>
                  <a:cubicBezTo>
                    <a:pt x="1541" y="1894"/>
                    <a:pt x="582" y="3195"/>
                    <a:pt x="253" y="3561"/>
                  </a:cubicBezTo>
                  <a:cubicBezTo>
                    <a:pt x="203" y="3574"/>
                    <a:pt x="165" y="3599"/>
                    <a:pt x="127" y="3637"/>
                  </a:cubicBezTo>
                  <a:lnTo>
                    <a:pt x="1" y="3763"/>
                  </a:lnTo>
                  <a:lnTo>
                    <a:pt x="1" y="4142"/>
                  </a:lnTo>
                  <a:lnTo>
                    <a:pt x="228" y="4218"/>
                  </a:lnTo>
                  <a:cubicBezTo>
                    <a:pt x="268" y="4227"/>
                    <a:pt x="302" y="4237"/>
                    <a:pt x="339" y="4237"/>
                  </a:cubicBezTo>
                  <a:cubicBezTo>
                    <a:pt x="396" y="4237"/>
                    <a:pt x="462" y="4214"/>
                    <a:pt x="569" y="4129"/>
                  </a:cubicBezTo>
                  <a:cubicBezTo>
                    <a:pt x="771" y="4117"/>
                    <a:pt x="974" y="4111"/>
                    <a:pt x="1176" y="4111"/>
                  </a:cubicBezTo>
                  <a:cubicBezTo>
                    <a:pt x="1605" y="4111"/>
                    <a:pt x="2034" y="4137"/>
                    <a:pt x="2463" y="4180"/>
                  </a:cubicBezTo>
                  <a:lnTo>
                    <a:pt x="3334" y="5682"/>
                  </a:lnTo>
                  <a:lnTo>
                    <a:pt x="4736" y="5076"/>
                  </a:lnTo>
                  <a:lnTo>
                    <a:pt x="4736" y="2753"/>
                  </a:lnTo>
                  <a:lnTo>
                    <a:pt x="3069" y="2121"/>
                  </a:lnTo>
                  <a:lnTo>
                    <a:pt x="2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8292;p80">
              <a:extLst>
                <a:ext uri="{FF2B5EF4-FFF2-40B4-BE49-F238E27FC236}">
                  <a16:creationId xmlns:a16="http://schemas.microsoft.com/office/drawing/2014/main" id="{5DF33D03-F743-4C60-9AD9-4A4C295C62C7}"/>
                </a:ext>
              </a:extLst>
            </p:cNvPr>
            <p:cNvSpPr/>
            <p:nvPr/>
          </p:nvSpPr>
          <p:spPr>
            <a:xfrm>
              <a:off x="1713900" y="3010725"/>
              <a:ext cx="224775" cy="69925"/>
            </a:xfrm>
            <a:custGeom>
              <a:avLst/>
              <a:gdLst/>
              <a:ahLst/>
              <a:cxnLst/>
              <a:rect l="l" t="t" r="r" b="b"/>
              <a:pathLst>
                <a:path w="8991" h="2797" extrusionOk="0">
                  <a:moveTo>
                    <a:pt x="1112" y="1"/>
                  </a:moveTo>
                  <a:lnTo>
                    <a:pt x="0" y="556"/>
                  </a:lnTo>
                  <a:lnTo>
                    <a:pt x="1112" y="834"/>
                  </a:lnTo>
                  <a:cubicBezTo>
                    <a:pt x="1112" y="834"/>
                    <a:pt x="3864" y="1125"/>
                    <a:pt x="4104" y="1125"/>
                  </a:cubicBezTo>
                  <a:cubicBezTo>
                    <a:pt x="4344" y="1125"/>
                    <a:pt x="6705" y="2110"/>
                    <a:pt x="6705" y="2110"/>
                  </a:cubicBezTo>
                  <a:cubicBezTo>
                    <a:pt x="6705" y="2110"/>
                    <a:pt x="5423" y="2797"/>
                    <a:pt x="5497" y="2797"/>
                  </a:cubicBezTo>
                  <a:cubicBezTo>
                    <a:pt x="5501" y="2797"/>
                    <a:pt x="5508" y="2795"/>
                    <a:pt x="5518" y="2791"/>
                  </a:cubicBezTo>
                  <a:cubicBezTo>
                    <a:pt x="5758" y="2716"/>
                    <a:pt x="8991" y="2463"/>
                    <a:pt x="8991" y="2463"/>
                  </a:cubicBezTo>
                  <a:lnTo>
                    <a:pt x="7892" y="1390"/>
                  </a:lnTo>
                  <a:lnTo>
                    <a:pt x="3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8293;p80">
              <a:extLst>
                <a:ext uri="{FF2B5EF4-FFF2-40B4-BE49-F238E27FC236}">
                  <a16:creationId xmlns:a16="http://schemas.microsoft.com/office/drawing/2014/main" id="{F8EEAB45-8E98-4DBB-B9C8-E8C6AF447E11}"/>
                </a:ext>
              </a:extLst>
            </p:cNvPr>
            <p:cNvSpPr/>
            <p:nvPr/>
          </p:nvSpPr>
          <p:spPr>
            <a:xfrm>
              <a:off x="1691475" y="3002850"/>
              <a:ext cx="265200" cy="86825"/>
            </a:xfrm>
            <a:custGeom>
              <a:avLst/>
              <a:gdLst/>
              <a:ahLst/>
              <a:cxnLst/>
              <a:rect l="l" t="t" r="r" b="b"/>
              <a:pathLst>
                <a:path w="10608" h="3473" extrusionOk="0">
                  <a:moveTo>
                    <a:pt x="4079" y="644"/>
                  </a:moveTo>
                  <a:lnTo>
                    <a:pt x="8613" y="1995"/>
                  </a:lnTo>
                  <a:lnTo>
                    <a:pt x="9168" y="2526"/>
                  </a:lnTo>
                  <a:cubicBezTo>
                    <a:pt x="8764" y="2551"/>
                    <a:pt x="8310" y="2589"/>
                    <a:pt x="7880" y="2627"/>
                  </a:cubicBezTo>
                  <a:lnTo>
                    <a:pt x="8335" y="2387"/>
                  </a:lnTo>
                  <a:lnTo>
                    <a:pt x="7716" y="2134"/>
                  </a:lnTo>
                  <a:cubicBezTo>
                    <a:pt x="6112" y="1465"/>
                    <a:pt x="5191" y="1124"/>
                    <a:pt x="5001" y="1124"/>
                  </a:cubicBezTo>
                  <a:cubicBezTo>
                    <a:pt x="4824" y="1124"/>
                    <a:pt x="3095" y="947"/>
                    <a:pt x="2072" y="846"/>
                  </a:cubicBezTo>
                  <a:lnTo>
                    <a:pt x="1807" y="770"/>
                  </a:lnTo>
                  <a:lnTo>
                    <a:pt x="2072" y="644"/>
                  </a:lnTo>
                  <a:close/>
                  <a:moveTo>
                    <a:pt x="1933" y="0"/>
                  </a:moveTo>
                  <a:lnTo>
                    <a:pt x="1" y="973"/>
                  </a:lnTo>
                  <a:lnTo>
                    <a:pt x="1971" y="1465"/>
                  </a:lnTo>
                  <a:cubicBezTo>
                    <a:pt x="2438" y="1515"/>
                    <a:pt x="4749" y="1755"/>
                    <a:pt x="4976" y="1755"/>
                  </a:cubicBezTo>
                  <a:cubicBezTo>
                    <a:pt x="5127" y="1781"/>
                    <a:pt x="5974" y="2096"/>
                    <a:pt x="6857" y="2462"/>
                  </a:cubicBezTo>
                  <a:cubicBezTo>
                    <a:pt x="5974" y="2942"/>
                    <a:pt x="5986" y="2980"/>
                    <a:pt x="6100" y="3233"/>
                  </a:cubicBezTo>
                  <a:lnTo>
                    <a:pt x="6251" y="3473"/>
                  </a:lnTo>
                  <a:lnTo>
                    <a:pt x="6516" y="3410"/>
                  </a:lnTo>
                  <a:cubicBezTo>
                    <a:pt x="6706" y="3359"/>
                    <a:pt x="8411" y="3207"/>
                    <a:pt x="9913" y="3094"/>
                  </a:cubicBezTo>
                  <a:lnTo>
                    <a:pt x="10608" y="3043"/>
                  </a:lnTo>
                  <a:lnTo>
                    <a:pt x="8953" y="1427"/>
                  </a:lnTo>
                  <a:lnTo>
                    <a:pt x="4231" y="13"/>
                  </a:lnTo>
                  <a:lnTo>
                    <a:pt x="19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8294;p80">
              <a:extLst>
                <a:ext uri="{FF2B5EF4-FFF2-40B4-BE49-F238E27FC236}">
                  <a16:creationId xmlns:a16="http://schemas.microsoft.com/office/drawing/2014/main" id="{76395217-7479-44FD-9D76-8512B7C72F58}"/>
                </a:ext>
              </a:extLst>
            </p:cNvPr>
            <p:cNvSpPr/>
            <p:nvPr/>
          </p:nvSpPr>
          <p:spPr>
            <a:xfrm>
              <a:off x="1938650" y="3067875"/>
              <a:ext cx="120300" cy="55275"/>
            </a:xfrm>
            <a:custGeom>
              <a:avLst/>
              <a:gdLst/>
              <a:ahLst/>
              <a:cxnLst/>
              <a:rect l="l" t="t" r="r" b="b"/>
              <a:pathLst>
                <a:path w="4812" h="2211" extrusionOk="0">
                  <a:moveTo>
                    <a:pt x="1807" y="0"/>
                  </a:moveTo>
                  <a:lnTo>
                    <a:pt x="1099" y="1036"/>
                  </a:lnTo>
                  <a:lnTo>
                    <a:pt x="1" y="2210"/>
                  </a:lnTo>
                  <a:lnTo>
                    <a:pt x="1" y="2210"/>
                  </a:lnTo>
                  <a:lnTo>
                    <a:pt x="2842" y="1743"/>
                  </a:lnTo>
                  <a:lnTo>
                    <a:pt x="4812" y="2210"/>
                  </a:lnTo>
                  <a:lnTo>
                    <a:pt x="4812" y="2210"/>
                  </a:lnTo>
                  <a:lnTo>
                    <a:pt x="4408" y="493"/>
                  </a:lnTo>
                  <a:lnTo>
                    <a:pt x="18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8295;p80">
              <a:extLst>
                <a:ext uri="{FF2B5EF4-FFF2-40B4-BE49-F238E27FC236}">
                  <a16:creationId xmlns:a16="http://schemas.microsoft.com/office/drawing/2014/main" id="{9B2C7C8D-53C6-4F63-9C0B-9BA9DC163891}"/>
                </a:ext>
              </a:extLst>
            </p:cNvPr>
            <p:cNvSpPr/>
            <p:nvPr/>
          </p:nvSpPr>
          <p:spPr>
            <a:xfrm>
              <a:off x="1916875" y="3059350"/>
              <a:ext cx="152175" cy="75475"/>
            </a:xfrm>
            <a:custGeom>
              <a:avLst/>
              <a:gdLst/>
              <a:ahLst/>
              <a:cxnLst/>
              <a:rect l="l" t="t" r="r" b="b"/>
              <a:pathLst>
                <a:path w="6087" h="3019" extrusionOk="0">
                  <a:moveTo>
                    <a:pt x="2829" y="695"/>
                  </a:moveTo>
                  <a:lnTo>
                    <a:pt x="5026" y="1099"/>
                  </a:lnTo>
                  <a:lnTo>
                    <a:pt x="5253" y="2122"/>
                  </a:lnTo>
                  <a:lnTo>
                    <a:pt x="5253" y="2122"/>
                  </a:lnTo>
                  <a:lnTo>
                    <a:pt x="3713" y="1756"/>
                  </a:lnTo>
                  <a:lnTo>
                    <a:pt x="1731" y="2084"/>
                  </a:lnTo>
                  <a:lnTo>
                    <a:pt x="2236" y="1541"/>
                  </a:lnTo>
                  <a:lnTo>
                    <a:pt x="2829" y="695"/>
                  </a:lnTo>
                  <a:close/>
                  <a:moveTo>
                    <a:pt x="2526" y="0"/>
                  </a:moveTo>
                  <a:lnTo>
                    <a:pt x="1743" y="1162"/>
                  </a:lnTo>
                  <a:lnTo>
                    <a:pt x="1" y="3018"/>
                  </a:lnTo>
                  <a:lnTo>
                    <a:pt x="3675" y="2400"/>
                  </a:lnTo>
                  <a:lnTo>
                    <a:pt x="6087" y="2980"/>
                  </a:lnTo>
                  <a:lnTo>
                    <a:pt x="5531" y="556"/>
                  </a:lnTo>
                  <a:lnTo>
                    <a:pt x="25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8296;p80">
              <a:extLst>
                <a:ext uri="{FF2B5EF4-FFF2-40B4-BE49-F238E27FC236}">
                  <a16:creationId xmlns:a16="http://schemas.microsoft.com/office/drawing/2014/main" id="{5817C8EE-E2FD-44D2-BE4E-D11516F5C211}"/>
                </a:ext>
              </a:extLst>
            </p:cNvPr>
            <p:cNvSpPr/>
            <p:nvPr/>
          </p:nvSpPr>
          <p:spPr>
            <a:xfrm>
              <a:off x="1843950" y="3121225"/>
              <a:ext cx="55275" cy="29075"/>
            </a:xfrm>
            <a:custGeom>
              <a:avLst/>
              <a:gdLst/>
              <a:ahLst/>
              <a:cxnLst/>
              <a:rect l="l" t="t" r="r" b="b"/>
              <a:pathLst>
                <a:path w="2211" h="1163" extrusionOk="0">
                  <a:moveTo>
                    <a:pt x="1" y="0"/>
                  </a:moveTo>
                  <a:lnTo>
                    <a:pt x="1226" y="1162"/>
                  </a:lnTo>
                  <a:lnTo>
                    <a:pt x="2211" y="278"/>
                  </a:lnTo>
                  <a:lnTo>
                    <a:pt x="16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8297;p80">
              <a:extLst>
                <a:ext uri="{FF2B5EF4-FFF2-40B4-BE49-F238E27FC236}">
                  <a16:creationId xmlns:a16="http://schemas.microsoft.com/office/drawing/2014/main" id="{D7DAA5A4-CDC0-464E-802F-F12CD061154D}"/>
                </a:ext>
              </a:extLst>
            </p:cNvPr>
            <p:cNvSpPr/>
            <p:nvPr/>
          </p:nvSpPr>
          <p:spPr>
            <a:xfrm>
              <a:off x="1824375" y="3113325"/>
              <a:ext cx="88750" cy="47700"/>
            </a:xfrm>
            <a:custGeom>
              <a:avLst/>
              <a:gdLst/>
              <a:ahLst/>
              <a:cxnLst/>
              <a:rect l="l" t="t" r="r" b="b"/>
              <a:pathLst>
                <a:path w="3550" h="1908" extrusionOk="0">
                  <a:moveTo>
                    <a:pt x="2375" y="632"/>
                  </a:moveTo>
                  <a:lnTo>
                    <a:pt x="2438" y="670"/>
                  </a:lnTo>
                  <a:lnTo>
                    <a:pt x="2021" y="1049"/>
                  </a:lnTo>
                  <a:lnTo>
                    <a:pt x="1579" y="632"/>
                  </a:lnTo>
                  <a:close/>
                  <a:moveTo>
                    <a:pt x="1" y="1"/>
                  </a:moveTo>
                  <a:lnTo>
                    <a:pt x="1996" y="1907"/>
                  </a:lnTo>
                  <a:lnTo>
                    <a:pt x="3549" y="518"/>
                  </a:lnTo>
                  <a:lnTo>
                    <a:pt x="25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8298;p80">
              <a:extLst>
                <a:ext uri="{FF2B5EF4-FFF2-40B4-BE49-F238E27FC236}">
                  <a16:creationId xmlns:a16="http://schemas.microsoft.com/office/drawing/2014/main" id="{FD641805-2F31-4522-BA35-B8D554F97541}"/>
                </a:ext>
              </a:extLst>
            </p:cNvPr>
            <p:cNvSpPr/>
            <p:nvPr/>
          </p:nvSpPr>
          <p:spPr>
            <a:xfrm>
              <a:off x="2090500" y="3105425"/>
              <a:ext cx="65050" cy="33175"/>
            </a:xfrm>
            <a:custGeom>
              <a:avLst/>
              <a:gdLst/>
              <a:ahLst/>
              <a:cxnLst/>
              <a:rect l="l" t="t" r="r" b="b"/>
              <a:pathLst>
                <a:path w="2602" h="1327" extrusionOk="0">
                  <a:moveTo>
                    <a:pt x="0" y="1"/>
                  </a:moveTo>
                  <a:lnTo>
                    <a:pt x="468" y="1327"/>
                  </a:lnTo>
                  <a:lnTo>
                    <a:pt x="2602" y="658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8299;p80">
              <a:extLst>
                <a:ext uri="{FF2B5EF4-FFF2-40B4-BE49-F238E27FC236}">
                  <a16:creationId xmlns:a16="http://schemas.microsoft.com/office/drawing/2014/main" id="{E8290AE6-94EC-4A31-93CF-FA9803E8FBC6}"/>
                </a:ext>
              </a:extLst>
            </p:cNvPr>
            <p:cNvSpPr/>
            <p:nvPr/>
          </p:nvSpPr>
          <p:spPr>
            <a:xfrm>
              <a:off x="2077875" y="3094075"/>
              <a:ext cx="106725" cy="54325"/>
            </a:xfrm>
            <a:custGeom>
              <a:avLst/>
              <a:gdLst/>
              <a:ahLst/>
              <a:cxnLst/>
              <a:rect l="l" t="t" r="r" b="b"/>
              <a:pathLst>
                <a:path w="4269" h="2173" extrusionOk="0">
                  <a:moveTo>
                    <a:pt x="998" y="910"/>
                  </a:moveTo>
                  <a:lnTo>
                    <a:pt x="1945" y="1137"/>
                  </a:lnTo>
                  <a:lnTo>
                    <a:pt x="1162" y="1377"/>
                  </a:lnTo>
                  <a:lnTo>
                    <a:pt x="998" y="910"/>
                  </a:lnTo>
                  <a:close/>
                  <a:moveTo>
                    <a:pt x="0" y="0"/>
                  </a:moveTo>
                  <a:lnTo>
                    <a:pt x="783" y="2172"/>
                  </a:lnTo>
                  <a:lnTo>
                    <a:pt x="4268" y="108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12B477BE-2AD7-4EB3-9F64-7A3770FD937F}"/>
              </a:ext>
            </a:extLst>
          </p:cNvPr>
          <p:cNvSpPr/>
          <p:nvPr/>
        </p:nvSpPr>
        <p:spPr>
          <a:xfrm>
            <a:off x="5210344" y="553298"/>
            <a:ext cx="2931969" cy="3898067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957D2BEC-9203-4E59-A33E-1CBFE05261FD}"/>
              </a:ext>
            </a:extLst>
          </p:cNvPr>
          <p:cNvSpPr/>
          <p:nvPr/>
        </p:nvSpPr>
        <p:spPr>
          <a:xfrm>
            <a:off x="5208658" y="1146899"/>
            <a:ext cx="9675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latin typeface="Arial Black" panose="020B0A04020102020204" pitchFamily="34" charset="0"/>
                <a:ea typeface="+mj-ea"/>
                <a:cs typeface="+mj-cs"/>
              </a:rPr>
              <a:t>16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latin typeface="Arial Black" panose="020B0A04020102020204" pitchFamily="34" charset="0"/>
                <a:ea typeface="+mj-ea"/>
                <a:cs typeface="+mj-cs"/>
              </a:rPr>
              <a:t> 6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latin typeface="Arial Black" panose="020B0A04020102020204" pitchFamily="34" charset="0"/>
                <a:ea typeface="+mj-ea"/>
                <a:cs typeface="+mj-cs"/>
              </a:rPr>
              <a:t>17</a:t>
            </a: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47AC61BA-D063-453C-8D3A-D6965811A534}"/>
              </a:ext>
            </a:extLst>
          </p:cNvPr>
          <p:cNvSpPr/>
          <p:nvPr/>
        </p:nvSpPr>
        <p:spPr>
          <a:xfrm>
            <a:off x="6176131" y="2615189"/>
            <a:ext cx="2050386" cy="724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500"/>
              </a:lnSpc>
              <a:defRPr/>
            </a:pPr>
            <a:r>
              <a:rPr lang="ru-RU" sz="1400" dirty="0">
                <a:latin typeface="Century Gothic" panose="020B0502020202020204" pitchFamily="34" charset="0"/>
              </a:rPr>
              <a:t>Представительств </a:t>
            </a:r>
            <a:br>
              <a:rPr lang="en-US" sz="1400" dirty="0">
                <a:latin typeface="Century Gothic" panose="020B0502020202020204" pitchFamily="34" charset="0"/>
              </a:rPr>
            </a:br>
            <a:r>
              <a:rPr lang="ru-RU" sz="1400" dirty="0">
                <a:latin typeface="Century Gothic" panose="020B0502020202020204" pitchFamily="34" charset="0"/>
              </a:rPr>
              <a:t>РЭЦ за рубежом</a:t>
            </a:r>
          </a:p>
          <a:p>
            <a:pPr lvl="0">
              <a:lnSpc>
                <a:spcPts val="1500"/>
              </a:lnSpc>
              <a:defRPr/>
            </a:pPr>
            <a:r>
              <a:rPr lang="ru-RU" sz="3200" b="1" dirty="0">
                <a:latin typeface="Akrobat" panose="00000600000000000000" pitchFamily="50" charset="-52"/>
              </a:rPr>
              <a:t>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839B4A4-65C4-489A-B852-22693066E122}"/>
              </a:ext>
            </a:extLst>
          </p:cNvPr>
          <p:cNvSpPr txBox="1"/>
          <p:nvPr/>
        </p:nvSpPr>
        <p:spPr>
          <a:xfrm>
            <a:off x="6120383" y="1616794"/>
            <a:ext cx="1654734" cy="14388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lvl="0">
              <a:lnSpc>
                <a:spcPts val="1500"/>
              </a:lnSpc>
              <a:defRPr sz="1400">
                <a:latin typeface="Century Gothic" panose="020B0502020202020204" pitchFamily="34" charset="0"/>
              </a:defRPr>
            </a:lvl1pPr>
          </a:lstStyle>
          <a:p>
            <a:endParaRPr lang="ru-RU" dirty="0"/>
          </a:p>
          <a:p>
            <a:endParaRPr lang="ru-RU" dirty="0"/>
          </a:p>
          <a:p>
            <a:r>
              <a:rPr lang="ru-RU" dirty="0"/>
              <a:t>Дегустационных </a:t>
            </a:r>
            <a:br>
              <a:rPr lang="ru-RU" dirty="0"/>
            </a:br>
            <a:r>
              <a:rPr lang="ru-RU" dirty="0"/>
              <a:t>павильонов АПК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id="{DC43FD9B-821A-4A40-8883-74FD8D355827}"/>
              </a:ext>
            </a:extLst>
          </p:cNvPr>
          <p:cNvSpPr/>
          <p:nvPr/>
        </p:nvSpPr>
        <p:spPr>
          <a:xfrm>
            <a:off x="514240" y="2833854"/>
            <a:ext cx="371928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>
                <a:latin typeface="Century Gothic" panose="020B0502020202020204" pitchFamily="34" charset="0"/>
              </a:rPr>
              <a:t>«Выстраивается новая система отношений, где на лидирующие роли выходят государства так называемого Глобального Юга, динамично растущие страны, участники перспективных интеграционных объединений, например таких, как БРИКС.</a:t>
            </a:r>
          </a:p>
          <a:p>
            <a:pPr algn="just"/>
            <a:endParaRPr lang="ru-RU" sz="1400" i="1" dirty="0">
              <a:latin typeface="Century Gothic" panose="020B0502020202020204" pitchFamily="34" charset="0"/>
            </a:endParaRPr>
          </a:p>
          <a:p>
            <a:pPr algn="just"/>
            <a:r>
              <a:rPr lang="ru-RU" sz="1400" i="1" dirty="0">
                <a:latin typeface="Century Gothic" panose="020B0502020202020204" pitchFamily="34" charset="0"/>
              </a:rPr>
              <a:t>Уже сейчас вклад стран БРИКС в мировую экономику превышает долю так называемой большой семёрки и продолжает расти.» </a:t>
            </a: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id="{B44DA46B-AFE4-4513-8D41-B928F5AF1E57}"/>
              </a:ext>
            </a:extLst>
          </p:cNvPr>
          <p:cNvSpPr/>
          <p:nvPr/>
        </p:nvSpPr>
        <p:spPr>
          <a:xfrm>
            <a:off x="3222172" y="5806357"/>
            <a:ext cx="12526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latin typeface="Century Gothic" panose="020B0502020202020204" pitchFamily="34" charset="0"/>
              </a:rPr>
              <a:t>В.В. Путин</a:t>
            </a:r>
          </a:p>
        </p:txBody>
      </p:sp>
      <p:sp>
        <p:nvSpPr>
          <p:cNvPr id="125" name="Прямоугольник 124">
            <a:extLst>
              <a:ext uri="{FF2B5EF4-FFF2-40B4-BE49-F238E27FC236}">
                <a16:creationId xmlns:a16="http://schemas.microsoft.com/office/drawing/2014/main" id="{6E83FCAB-8799-4CE1-823B-A7BE288FD149}"/>
              </a:ext>
            </a:extLst>
          </p:cNvPr>
          <p:cNvSpPr/>
          <p:nvPr/>
        </p:nvSpPr>
        <p:spPr>
          <a:xfrm>
            <a:off x="6130797" y="1248624"/>
            <a:ext cx="18268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Представительств </a:t>
            </a:r>
            <a:br>
              <a:rPr lang="en-US" sz="1400" dirty="0">
                <a:latin typeface="Century Gothic" panose="020B0502020202020204" pitchFamily="34" charset="0"/>
              </a:rPr>
            </a:br>
            <a:r>
              <a:rPr lang="ru-RU" sz="1400" dirty="0">
                <a:latin typeface="Century Gothic" panose="020B0502020202020204" pitchFamily="34" charset="0"/>
              </a:rPr>
              <a:t>РЭЦ в России</a:t>
            </a:r>
          </a:p>
        </p:txBody>
      </p:sp>
      <p:sp>
        <p:nvSpPr>
          <p:cNvPr id="126" name="Прямоугольник 125">
            <a:extLst>
              <a:ext uri="{FF2B5EF4-FFF2-40B4-BE49-F238E27FC236}">
                <a16:creationId xmlns:a16="http://schemas.microsoft.com/office/drawing/2014/main" id="{09FFDD17-93E4-43BA-9ED8-5C9A1FD447ED}"/>
              </a:ext>
            </a:extLst>
          </p:cNvPr>
          <p:cNvSpPr/>
          <p:nvPr/>
        </p:nvSpPr>
        <p:spPr>
          <a:xfrm>
            <a:off x="5468710" y="491443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Arial Black" panose="020B0A04020102020204" pitchFamily="34" charset="0"/>
              </a:rPr>
              <a:t>Азербайджан, Армения, Беларусь, Вьетнам, Египет, Индия, Иран, Индонезия, Казахстан, Киргизия, Китай, ОАЭ, Саудовская Аравия, </a:t>
            </a:r>
          </a:p>
          <a:p>
            <a:pPr algn="just"/>
            <a:r>
              <a:rPr lang="ru-RU" dirty="0">
                <a:latin typeface="Arial Black" panose="020B0A04020102020204" pitchFamily="34" charset="0"/>
              </a:rPr>
              <a:t>Таджикистан, Таиланд, Турция, Узбекистан </a:t>
            </a:r>
          </a:p>
        </p:txBody>
      </p:sp>
      <p:pic>
        <p:nvPicPr>
          <p:cNvPr id="127" name="Рисунок 126">
            <a:extLst>
              <a:ext uri="{FF2B5EF4-FFF2-40B4-BE49-F238E27FC236}">
                <a16:creationId xmlns:a16="http://schemas.microsoft.com/office/drawing/2014/main" id="{F8B12DD1-B8DD-48E5-B660-B373BD186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1527" y="72088"/>
            <a:ext cx="1674909" cy="77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94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09B796-638C-409E-BAC8-343B91B8CC3A}"/>
              </a:ext>
            </a:extLst>
          </p:cNvPr>
          <p:cNvSpPr/>
          <p:nvPr/>
        </p:nvSpPr>
        <p:spPr>
          <a:xfrm>
            <a:off x="497409" y="564353"/>
            <a:ext cx="353975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ПОДГОТОВКА 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К ЭКСПОРТУ</a:t>
            </a:r>
          </a:p>
        </p:txBody>
      </p:sp>
      <p:pic>
        <p:nvPicPr>
          <p:cNvPr id="127" name="Рисунок 126">
            <a:extLst>
              <a:ext uri="{FF2B5EF4-FFF2-40B4-BE49-F238E27FC236}">
                <a16:creationId xmlns:a16="http://schemas.microsoft.com/office/drawing/2014/main" id="{F8B12DD1-B8DD-48E5-B660-B373BD186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1527" y="72088"/>
            <a:ext cx="1674909" cy="774691"/>
          </a:xfrm>
          <a:prstGeom prst="rect">
            <a:avLst/>
          </a:prstGeom>
        </p:spPr>
      </p:pic>
      <p:pic>
        <p:nvPicPr>
          <p:cNvPr id="1026" name="Picture 2" descr="ноутбук реалистично">
            <a:extLst>
              <a:ext uri="{FF2B5EF4-FFF2-40B4-BE49-F238E27FC236}">
                <a16:creationId xmlns:a16="http://schemas.microsoft.com/office/drawing/2014/main" id="{01A60CDC-2A74-4491-8938-41404E92EC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" t="21436" r="5405" b="23724"/>
          <a:stretch/>
        </p:blipFill>
        <p:spPr bwMode="auto">
          <a:xfrm>
            <a:off x="497409" y="2426167"/>
            <a:ext cx="6457264" cy="401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0E7A4303-F042-4A71-93C0-2FC56F63CD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117"/>
          <a:stretch/>
        </p:blipFill>
        <p:spPr>
          <a:xfrm>
            <a:off x="1243154" y="2918142"/>
            <a:ext cx="4896886" cy="3177599"/>
          </a:xfrm>
          <a:prstGeom prst="rect">
            <a:avLst/>
          </a:prstGeom>
        </p:spPr>
      </p:pic>
      <p:sp>
        <p:nvSpPr>
          <p:cNvPr id="246" name="Прямоугольник 245">
            <a:extLst>
              <a:ext uri="{FF2B5EF4-FFF2-40B4-BE49-F238E27FC236}">
                <a16:creationId xmlns:a16="http://schemas.microsoft.com/office/drawing/2014/main" id="{24775E1E-56AB-48C4-B829-3C9D5746DF12}"/>
              </a:ext>
            </a:extLst>
          </p:cNvPr>
          <p:cNvSpPr/>
          <p:nvPr/>
        </p:nvSpPr>
        <p:spPr>
          <a:xfrm>
            <a:off x="497408" y="1595170"/>
            <a:ext cx="5642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Century Gothic" panose="020B0502020202020204" pitchFamily="34" charset="0"/>
              </a:rPr>
              <a:t>Консультации по странам, логистике и электронной торговле в формате онлайн вебинаров</a:t>
            </a:r>
          </a:p>
        </p:txBody>
      </p:sp>
      <p:sp>
        <p:nvSpPr>
          <p:cNvPr id="1024" name="Прямоугольник: скругленные верхние углы 1023">
            <a:extLst>
              <a:ext uri="{FF2B5EF4-FFF2-40B4-BE49-F238E27FC236}">
                <a16:creationId xmlns:a16="http://schemas.microsoft.com/office/drawing/2014/main" id="{050409E2-E2EC-4D2C-8EB4-C44676D576FA}"/>
              </a:ext>
            </a:extLst>
          </p:cNvPr>
          <p:cNvSpPr/>
          <p:nvPr/>
        </p:nvSpPr>
        <p:spPr>
          <a:xfrm rot="16200000">
            <a:off x="8756247" y="-218092"/>
            <a:ext cx="1389732" cy="513065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3B76FB"/>
              </a:gs>
              <a:gs pos="63000">
                <a:srgbClr val="9FD1FF"/>
              </a:gs>
              <a:gs pos="81500">
                <a:srgbClr val="C3E3FF"/>
              </a:gs>
              <a:gs pos="100000">
                <a:schemeClr val="bg1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5" name="Прямоугольник 244">
            <a:extLst>
              <a:ext uri="{FF2B5EF4-FFF2-40B4-BE49-F238E27FC236}">
                <a16:creationId xmlns:a16="http://schemas.microsoft.com/office/drawing/2014/main" id="{7A03AC70-9B06-4917-93BE-794DB612CFD7}"/>
              </a:ext>
            </a:extLst>
          </p:cNvPr>
          <p:cNvSpPr/>
          <p:nvPr/>
        </p:nvSpPr>
        <p:spPr>
          <a:xfrm>
            <a:off x="7138532" y="1916175"/>
            <a:ext cx="45356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 Black" panose="020B0A04020102020204" pitchFamily="34" charset="0"/>
              </a:rPr>
              <a:t>Китай, Узбекистан, Нигерия, Танзания, Египет, Азербайджан, Эфиопия, Вьетнам, ОАЭ…  </a:t>
            </a:r>
          </a:p>
        </p:txBody>
      </p:sp>
      <p:pic>
        <p:nvPicPr>
          <p:cNvPr id="1028" name="Рисунок 1027">
            <a:extLst>
              <a:ext uri="{FF2B5EF4-FFF2-40B4-BE49-F238E27FC236}">
                <a16:creationId xmlns:a16="http://schemas.microsoft.com/office/drawing/2014/main" id="{1771E974-2ACE-47AF-9348-3098D49ED3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3260" y="3305907"/>
            <a:ext cx="2290824" cy="2263873"/>
          </a:xfrm>
          <a:prstGeom prst="rect">
            <a:avLst/>
          </a:prstGeom>
        </p:spPr>
      </p:pic>
      <p:sp>
        <p:nvSpPr>
          <p:cNvPr id="251" name="Прямоугольник 250">
            <a:extLst>
              <a:ext uri="{FF2B5EF4-FFF2-40B4-BE49-F238E27FC236}">
                <a16:creationId xmlns:a16="http://schemas.microsoft.com/office/drawing/2014/main" id="{36C5AB82-9EDE-4120-B8E6-806099AE1122}"/>
              </a:ext>
            </a:extLst>
          </p:cNvPr>
          <p:cNvSpPr/>
          <p:nvPr/>
        </p:nvSpPr>
        <p:spPr>
          <a:xfrm>
            <a:off x="7188605" y="5803353"/>
            <a:ext cx="45940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i="1" dirty="0">
                <a:solidFill>
                  <a:srgbClr val="F31739"/>
                </a:solidFill>
                <a:latin typeface="Century Gothic" panose="020B0502020202020204" pitchFamily="34" charset="0"/>
              </a:rPr>
              <a:t>Бесплатно, регистрация займет не более 5 минут! </a:t>
            </a:r>
          </a:p>
        </p:txBody>
      </p:sp>
    </p:spTree>
    <p:extLst>
      <p:ext uri="{BB962C8B-B14F-4D97-AF65-F5344CB8AC3E}">
        <p14:creationId xmlns:p14="http://schemas.microsoft.com/office/powerpoint/2010/main" val="3675486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D61099E-1724-44E7-B96C-7FC81E11F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037" y="2437804"/>
            <a:ext cx="2290824" cy="226387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96EC17E-0CFC-4679-BC80-5341473A8504}"/>
              </a:ext>
            </a:extLst>
          </p:cNvPr>
          <p:cNvSpPr/>
          <p:nvPr/>
        </p:nvSpPr>
        <p:spPr>
          <a:xfrm>
            <a:off x="7997519" y="5318933"/>
            <a:ext cx="3587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solidFill>
                  <a:srgbClr val="F31739"/>
                </a:solidFill>
                <a:latin typeface="Century Gothic" panose="020B0502020202020204" pitchFamily="34" charset="0"/>
              </a:rPr>
              <a:t>Бесплатно, </a:t>
            </a:r>
          </a:p>
          <a:p>
            <a:r>
              <a:rPr lang="ru-RU" sz="1600" i="1" dirty="0">
                <a:solidFill>
                  <a:srgbClr val="F31739"/>
                </a:solidFill>
                <a:latin typeface="Century Gothic" panose="020B0502020202020204" pitchFamily="34" charset="0"/>
              </a:rPr>
              <a:t>регистрация - не более 5 минут!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6F8CC63-DC35-49E1-8746-3ECCCFD81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300688"/>
            <a:ext cx="1674909" cy="77469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1FC499-3333-4498-8446-62B621ABCF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25"/>
          <a:stretch/>
        </p:blipFill>
        <p:spPr>
          <a:xfrm>
            <a:off x="3420790" y="5347"/>
            <a:ext cx="3446814" cy="3461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FB1005-A48F-4BF3-B12D-56A5F8DE42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55" r="931"/>
          <a:stretch/>
        </p:blipFill>
        <p:spPr>
          <a:xfrm>
            <a:off x="3420789" y="3429000"/>
            <a:ext cx="3446814" cy="34321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44416E-7E36-419D-B91E-E4212FE51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439757"/>
            <a:ext cx="3429001" cy="34290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03E2BD-68DD-4ED6-A0D8-F25276AD60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8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2227C3A-D1D4-406A-88F7-34ADCBE2E779}"/>
              </a:ext>
            </a:extLst>
          </p:cNvPr>
          <p:cNvSpPr/>
          <p:nvPr/>
        </p:nvSpPr>
        <p:spPr>
          <a:xfrm>
            <a:off x="497409" y="564353"/>
            <a:ext cx="366318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БАЗА ЗНАНИЙ 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ЭКСПОРТЕРА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B2D9F3-AD78-47A1-BF97-9A4F6A7A8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1901" y="564353"/>
            <a:ext cx="6543675" cy="1352550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E65ACD4-815E-4E51-AFAE-39BF9A463C65}"/>
              </a:ext>
            </a:extLst>
          </p:cNvPr>
          <p:cNvSpPr/>
          <p:nvPr/>
        </p:nvSpPr>
        <p:spPr>
          <a:xfrm>
            <a:off x="4393638" y="3506499"/>
            <a:ext cx="1881554" cy="66821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Аналитика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4DF3E68-4EAA-4DD4-B6B0-FB471D440435}"/>
              </a:ext>
            </a:extLst>
          </p:cNvPr>
          <p:cNvSpPr/>
          <p:nvPr/>
        </p:nvSpPr>
        <p:spPr>
          <a:xfrm>
            <a:off x="6398285" y="3506499"/>
            <a:ext cx="1881554" cy="66821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E-commerce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BE144BA-F006-4D7B-BF3C-EFAF2C6F5678}"/>
              </a:ext>
            </a:extLst>
          </p:cNvPr>
          <p:cNvSpPr/>
          <p:nvPr/>
        </p:nvSpPr>
        <p:spPr>
          <a:xfrm>
            <a:off x="8402932" y="3506499"/>
            <a:ext cx="1881554" cy="66821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Сертификация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7A3CE3B-C5D2-4B77-AFD9-A234C8BA0E5F}"/>
              </a:ext>
            </a:extLst>
          </p:cNvPr>
          <p:cNvSpPr/>
          <p:nvPr/>
        </p:nvSpPr>
        <p:spPr>
          <a:xfrm>
            <a:off x="4393638" y="4350381"/>
            <a:ext cx="1881554" cy="66821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Логистика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82C1AA19-5FCC-4A8F-B320-E779E86D2BA7}"/>
              </a:ext>
            </a:extLst>
          </p:cNvPr>
          <p:cNvSpPr/>
          <p:nvPr/>
        </p:nvSpPr>
        <p:spPr>
          <a:xfrm>
            <a:off x="6398285" y="4350381"/>
            <a:ext cx="1881554" cy="66821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Финансы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3F00C16-EA0D-4EAC-A113-50AD05E3CDAA}"/>
              </a:ext>
            </a:extLst>
          </p:cNvPr>
          <p:cNvSpPr/>
          <p:nvPr/>
        </p:nvSpPr>
        <p:spPr>
          <a:xfrm>
            <a:off x="8402932" y="4350381"/>
            <a:ext cx="1881554" cy="66821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Дайджесты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AF97DB6F-3BD8-4676-8B3C-136F43F3A785}"/>
              </a:ext>
            </a:extLst>
          </p:cNvPr>
          <p:cNvSpPr/>
          <p:nvPr/>
        </p:nvSpPr>
        <p:spPr>
          <a:xfrm>
            <a:off x="4383881" y="2320284"/>
            <a:ext cx="1477251" cy="668216"/>
          </a:xfrm>
          <a:prstGeom prst="roundRect">
            <a:avLst/>
          </a:prstGeom>
          <a:solidFill>
            <a:srgbClr val="E7F4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Вебинары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F6F8FFF5-0128-488B-8090-9F0B4F804434}"/>
              </a:ext>
            </a:extLst>
          </p:cNvPr>
          <p:cNvSpPr/>
          <p:nvPr/>
        </p:nvSpPr>
        <p:spPr>
          <a:xfrm>
            <a:off x="5992326" y="2317591"/>
            <a:ext cx="1477251" cy="668216"/>
          </a:xfrm>
          <a:prstGeom prst="roundRect">
            <a:avLst/>
          </a:prstGeom>
          <a:solidFill>
            <a:srgbClr val="E7F4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Q&amp;A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0AF1C0A-56E8-4433-8E26-1522DCCEFED4}"/>
              </a:ext>
            </a:extLst>
          </p:cNvPr>
          <p:cNvSpPr/>
          <p:nvPr/>
        </p:nvSpPr>
        <p:spPr>
          <a:xfrm>
            <a:off x="7600771" y="2317591"/>
            <a:ext cx="1477251" cy="668216"/>
          </a:xfrm>
          <a:prstGeom prst="roundRect">
            <a:avLst/>
          </a:prstGeom>
          <a:solidFill>
            <a:srgbClr val="E7F4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Гиды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38ACA42E-DA16-4457-AC2C-AD808AABAEA9}"/>
              </a:ext>
            </a:extLst>
          </p:cNvPr>
          <p:cNvSpPr/>
          <p:nvPr/>
        </p:nvSpPr>
        <p:spPr>
          <a:xfrm>
            <a:off x="9209216" y="2338311"/>
            <a:ext cx="1477251" cy="668216"/>
          </a:xfrm>
          <a:prstGeom prst="roundRect">
            <a:avLst/>
          </a:prstGeom>
          <a:solidFill>
            <a:srgbClr val="E7F4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Контакты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289F7E2-87E6-468F-80D7-30A73C994AAE}"/>
              </a:ext>
            </a:extLst>
          </p:cNvPr>
          <p:cNvGrpSpPr/>
          <p:nvPr/>
        </p:nvGrpSpPr>
        <p:grpSpPr>
          <a:xfrm>
            <a:off x="507165" y="2157279"/>
            <a:ext cx="3384348" cy="1050554"/>
            <a:chOff x="497409" y="1986513"/>
            <a:chExt cx="3384348" cy="1050554"/>
          </a:xfrm>
        </p:grpSpPr>
        <p:sp>
          <p:nvSpPr>
            <p:cNvPr id="3" name="Прямоугольник: скругленные верхние углы 2">
              <a:extLst>
                <a:ext uri="{FF2B5EF4-FFF2-40B4-BE49-F238E27FC236}">
                  <a16:creationId xmlns:a16="http://schemas.microsoft.com/office/drawing/2014/main" id="{F1EE7CFB-3876-4B8E-850B-7E3EDA73B5A9}"/>
                </a:ext>
              </a:extLst>
            </p:cNvPr>
            <p:cNvSpPr/>
            <p:nvPr/>
          </p:nvSpPr>
          <p:spPr>
            <a:xfrm rot="5400000" flipH="1">
              <a:off x="1664306" y="819616"/>
              <a:ext cx="1050554" cy="3384348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CE22DC63-D18D-4D80-8B88-0C70D297E2D7}"/>
                </a:ext>
              </a:extLst>
            </p:cNvPr>
            <p:cNvSpPr/>
            <p:nvPr/>
          </p:nvSpPr>
          <p:spPr>
            <a:xfrm>
              <a:off x="989777" y="2147710"/>
              <a:ext cx="210511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Информация по странам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533C9AB-2FBB-4A79-B8A2-5DE860899199}"/>
              </a:ext>
            </a:extLst>
          </p:cNvPr>
          <p:cNvGrpSpPr/>
          <p:nvPr/>
        </p:nvGrpSpPr>
        <p:grpSpPr>
          <a:xfrm>
            <a:off x="507165" y="3449384"/>
            <a:ext cx="3394103" cy="1050554"/>
            <a:chOff x="497408" y="3198265"/>
            <a:chExt cx="3394103" cy="1050554"/>
          </a:xfrm>
        </p:grpSpPr>
        <p:sp>
          <p:nvSpPr>
            <p:cNvPr id="5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id="{4F7F211B-868D-4036-B07D-CB248DBBB8A1}"/>
                </a:ext>
              </a:extLst>
            </p:cNvPr>
            <p:cNvSpPr/>
            <p:nvPr/>
          </p:nvSpPr>
          <p:spPr>
            <a:xfrm rot="5400000" flipH="1">
              <a:off x="1669183" y="2026490"/>
              <a:ext cx="1050554" cy="3394103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72E8A990-CCAC-44AA-9ED1-6C0A98349F42}"/>
                </a:ext>
              </a:extLst>
            </p:cNvPr>
            <p:cNvSpPr/>
            <p:nvPr/>
          </p:nvSpPr>
          <p:spPr>
            <a:xfrm>
              <a:off x="989777" y="3523486"/>
              <a:ext cx="210511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В тренде: </a:t>
              </a:r>
            </a:p>
          </p:txBody>
        </p:sp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9B28EBF-568F-422C-82A2-17AD70AFB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644" y="4746249"/>
            <a:ext cx="1904004" cy="188791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0A7355F-A189-4B39-954B-DA7E8A1E4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901" y="5859471"/>
            <a:ext cx="1674909" cy="774691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97B32D4-2F6B-4038-B1C6-F356B8E40A3A}"/>
              </a:ext>
            </a:extLst>
          </p:cNvPr>
          <p:cNvSpPr/>
          <p:nvPr/>
        </p:nvSpPr>
        <p:spPr>
          <a:xfrm>
            <a:off x="4481256" y="5690194"/>
            <a:ext cx="35878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solidFill>
                  <a:srgbClr val="F31739"/>
                </a:solidFill>
                <a:latin typeface="Century Gothic" panose="020B0502020202020204" pitchFamily="34" charset="0"/>
              </a:rPr>
              <a:t>Кладезь полезной информации!</a:t>
            </a: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C2ADC930-EF29-486C-A30A-C16075228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376" y="5648340"/>
            <a:ext cx="422262" cy="42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94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2227C3A-D1D4-406A-88F7-34ADCBE2E779}"/>
              </a:ext>
            </a:extLst>
          </p:cNvPr>
          <p:cNvSpPr/>
          <p:nvPr/>
        </p:nvSpPr>
        <p:spPr>
          <a:xfrm>
            <a:off x="497409" y="564353"/>
            <a:ext cx="370486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КОНСТРУКТОР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ЭКСПОРТНОГО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КОНТРАКТА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0A7355F-A189-4B39-954B-DA7E8A1E4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9682" y="355486"/>
            <a:ext cx="1674909" cy="77469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D2A9F2-68E4-4098-B6D7-B5FBFA4BB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4312" y="3939709"/>
            <a:ext cx="2481526" cy="24815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CA3E152-AE50-4F82-A4A7-3023A2119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09" y="2250076"/>
            <a:ext cx="6413345" cy="414400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32221AE2-8274-42A2-BA08-0DF4DF853CDC}"/>
              </a:ext>
            </a:extLst>
          </p:cNvPr>
          <p:cNvSpPr/>
          <p:nvPr/>
        </p:nvSpPr>
        <p:spPr>
          <a:xfrm>
            <a:off x="7541285" y="2250076"/>
            <a:ext cx="1881554" cy="66821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Бесплатно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E552A384-A8AE-445E-8180-560F98EBBC36}"/>
              </a:ext>
            </a:extLst>
          </p:cNvPr>
          <p:cNvSpPr/>
          <p:nvPr/>
        </p:nvSpPr>
        <p:spPr>
          <a:xfrm>
            <a:off x="7541285" y="3058378"/>
            <a:ext cx="1881554" cy="66821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Онлайн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7FD9227A-8295-47D7-BA4B-D4E1F93B71A9}"/>
              </a:ext>
            </a:extLst>
          </p:cNvPr>
          <p:cNvSpPr/>
          <p:nvPr/>
        </p:nvSpPr>
        <p:spPr>
          <a:xfrm>
            <a:off x="9595075" y="2250076"/>
            <a:ext cx="1881554" cy="66821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Моментально 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CC3AE7FC-2EDB-4CC5-943D-B523ED8A37C8}"/>
              </a:ext>
            </a:extLst>
          </p:cNvPr>
          <p:cNvSpPr/>
          <p:nvPr/>
        </p:nvSpPr>
        <p:spPr>
          <a:xfrm>
            <a:off x="9595075" y="3057033"/>
            <a:ext cx="1881554" cy="66821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Разработано юристами</a:t>
            </a:r>
          </a:p>
        </p:txBody>
      </p:sp>
    </p:spTree>
    <p:extLst>
      <p:ext uri="{BB962C8B-B14F-4D97-AF65-F5344CB8AC3E}">
        <p14:creationId xmlns:p14="http://schemas.microsoft.com/office/powerpoint/2010/main" val="1390651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7CB9AD-4ECF-4C2D-A0DA-52CF25FF0348}"/>
              </a:ext>
            </a:extLst>
          </p:cNvPr>
          <p:cNvSpPr/>
          <p:nvPr/>
        </p:nvSpPr>
        <p:spPr>
          <a:xfrm>
            <a:off x="531980" y="452393"/>
            <a:ext cx="448712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ПРОДВИЖЕНИЕ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НАЦИОНАЛЬНОГО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БРЕНДА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BC3030-5D1B-44DE-B737-A4C7CA9B4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204" y="2546450"/>
            <a:ext cx="9737592" cy="259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502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A70038C-F1A0-4BEF-B27A-9165F1248DDE}"/>
              </a:ext>
            </a:extLst>
          </p:cNvPr>
          <p:cNvSpPr/>
          <p:nvPr/>
        </p:nvSpPr>
        <p:spPr>
          <a:xfrm>
            <a:off x="546969" y="452393"/>
            <a:ext cx="3581430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ФЕСТИВАЛИ-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ЯРМАРКИ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РОССИЙСКОЙ 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ПРОДУКЦИИ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2A10AC50-3A57-41A3-98FC-6D85919A2E99}"/>
              </a:ext>
            </a:extLst>
          </p:cNvPr>
          <p:cNvSpPr/>
          <p:nvPr/>
        </p:nvSpPr>
        <p:spPr>
          <a:xfrm>
            <a:off x="4998786" y="0"/>
            <a:ext cx="7065969" cy="6832827"/>
          </a:xfrm>
          <a:prstGeom prst="ellipse">
            <a:avLst/>
          </a:prstGeom>
          <a:gradFill flip="none" rotWithShape="1">
            <a:gsLst>
              <a:gs pos="0">
                <a:srgbClr val="3B76FB"/>
              </a:gs>
              <a:gs pos="33000">
                <a:srgbClr val="3B76FB"/>
              </a:gs>
              <a:gs pos="75000">
                <a:srgbClr val="37A0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02D8E8-4A95-420A-A7F2-6DDC61D60C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58" t="15237" r="28515" b="25716"/>
          <a:stretch/>
        </p:blipFill>
        <p:spPr>
          <a:xfrm>
            <a:off x="5702905" y="589960"/>
            <a:ext cx="5657729" cy="5678079"/>
          </a:xfrm>
          <a:prstGeom prst="ellipse">
            <a:avLst/>
          </a:prstGeom>
          <a:effectLst>
            <a:softEdge rad="3175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666294-2565-423E-8352-D0E1B94BFA91}"/>
              </a:ext>
            </a:extLst>
          </p:cNvPr>
          <p:cNvSpPr/>
          <p:nvPr/>
        </p:nvSpPr>
        <p:spPr>
          <a:xfrm>
            <a:off x="555985" y="4029668"/>
            <a:ext cx="10839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КИТАЙ</a:t>
            </a:r>
          </a:p>
          <a:p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661DC9-60F4-4384-8CCE-6F658B86E598}"/>
              </a:ext>
            </a:extLst>
          </p:cNvPr>
          <p:cNvSpPr/>
          <p:nvPr/>
        </p:nvSpPr>
        <p:spPr>
          <a:xfrm>
            <a:off x="1991996" y="4155171"/>
            <a:ext cx="37278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3B76FB"/>
                </a:solidFill>
                <a:latin typeface="Arial Black" panose="020B0A04020102020204" pitchFamily="34" charset="0"/>
              </a:rPr>
              <a:t>Чэнду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3B76FB"/>
                </a:solidFill>
                <a:latin typeface="Arial Black" panose="020B0A04020102020204" pitchFamily="34" charset="0"/>
              </a:rPr>
              <a:t>Далянь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3B76FB"/>
                </a:solidFill>
                <a:latin typeface="Arial Black" panose="020B0A04020102020204" pitchFamily="34" charset="0"/>
              </a:rPr>
              <a:t>Харбин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err="1">
                <a:solidFill>
                  <a:srgbClr val="3B76FB"/>
                </a:solidFill>
                <a:latin typeface="Arial Black" panose="020B0A04020102020204" pitchFamily="34" charset="0"/>
              </a:rPr>
              <a:t>Шэньян</a:t>
            </a:r>
            <a:r>
              <a:rPr lang="ru-RU" dirty="0">
                <a:solidFill>
                  <a:srgbClr val="3B76FB"/>
                </a:solidFill>
                <a:latin typeface="Arial Black" panose="020B0A04020102020204" pitchFamily="34" charset="0"/>
              </a:rPr>
              <a:t> </a:t>
            </a:r>
          </a:p>
          <a:p>
            <a:endParaRPr lang="ru-RU" dirty="0">
              <a:solidFill>
                <a:srgbClr val="3B76FB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8E8CA0A-0A31-4A32-8886-7304AD32391E}"/>
              </a:ext>
            </a:extLst>
          </p:cNvPr>
          <p:cNvSpPr/>
          <p:nvPr/>
        </p:nvSpPr>
        <p:spPr>
          <a:xfrm>
            <a:off x="546969" y="2514496"/>
            <a:ext cx="40468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Century Gothic" panose="020B0502020202020204" pitchFamily="34" charset="0"/>
              </a:rPr>
              <a:t>Формат для знакомства аудитории с продукцией через образовательные, развлекательные и культурные активности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C95B10A-FF9D-4D0C-82E9-B423D15D5C99}"/>
              </a:ext>
            </a:extLst>
          </p:cNvPr>
          <p:cNvSpPr/>
          <p:nvPr/>
        </p:nvSpPr>
        <p:spPr>
          <a:xfrm>
            <a:off x="555985" y="5632499"/>
            <a:ext cx="7409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ОАЭ</a:t>
            </a:r>
          </a:p>
          <a:p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F737E58-266A-4AA9-BD94-14F9B84716E2}"/>
              </a:ext>
            </a:extLst>
          </p:cNvPr>
          <p:cNvSpPr/>
          <p:nvPr/>
        </p:nvSpPr>
        <p:spPr>
          <a:xfrm>
            <a:off x="1991996" y="5909497"/>
            <a:ext cx="37278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3B76FB"/>
                </a:solidFill>
                <a:latin typeface="Arial Black" panose="020B0A04020102020204" pitchFamily="34" charset="0"/>
              </a:rPr>
              <a:t>Абу Даби</a:t>
            </a:r>
          </a:p>
          <a:p>
            <a:endParaRPr lang="ru-RU" dirty="0">
              <a:solidFill>
                <a:srgbClr val="3B76FB"/>
              </a:solidFill>
              <a:latin typeface="Arial Black" panose="020B0A04020102020204" pitchFamily="34" charset="0"/>
            </a:endParaRPr>
          </a:p>
          <a:p>
            <a:endParaRPr lang="ru-RU" dirty="0">
              <a:solidFill>
                <a:srgbClr val="3B76FB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09F98BC-46D9-4991-B69A-94B73F80F10F}"/>
              </a:ext>
            </a:extLst>
          </p:cNvPr>
          <p:cNvSpPr/>
          <p:nvPr/>
        </p:nvSpPr>
        <p:spPr>
          <a:xfrm>
            <a:off x="2042330" y="4744536"/>
            <a:ext cx="247086" cy="245564"/>
          </a:xfrm>
          <a:prstGeom prst="ellipse">
            <a:avLst/>
          </a:prstGeom>
          <a:noFill/>
          <a:ln>
            <a:solidFill>
              <a:srgbClr val="3B76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397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03614F1-7205-4D9C-ABB3-E9CC8286C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05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67C0D0-8CEB-41C8-82ED-648237D198EC}"/>
              </a:ext>
            </a:extLst>
          </p:cNvPr>
          <p:cNvSpPr/>
          <p:nvPr/>
        </p:nvSpPr>
        <p:spPr>
          <a:xfrm>
            <a:off x="1309141" y="2293494"/>
            <a:ext cx="4149047" cy="3792511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innerShdw blurRad="254000">
              <a:schemeClr val="bg1">
                <a:lumMod val="75000"/>
                <a:alpha val="79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65CE82D-2F72-48FC-B148-4A9AE3986F1F}"/>
              </a:ext>
            </a:extLst>
          </p:cNvPr>
          <p:cNvSpPr/>
          <p:nvPr/>
        </p:nvSpPr>
        <p:spPr>
          <a:xfrm>
            <a:off x="6733812" y="2293493"/>
            <a:ext cx="4149047" cy="3792511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innerShdw blurRad="254000">
              <a:schemeClr val="bg1">
                <a:lumMod val="75000"/>
                <a:alpha val="79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52E1CB-3DBD-42E0-AC32-1A867B5DA814}"/>
              </a:ext>
            </a:extLst>
          </p:cNvPr>
          <p:cNvSpPr/>
          <p:nvPr/>
        </p:nvSpPr>
        <p:spPr>
          <a:xfrm>
            <a:off x="1186049" y="332552"/>
            <a:ext cx="69954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ФЕСТИВАЛИ- ЯРМАРКИ</a:t>
            </a:r>
          </a:p>
          <a:p>
            <a:r>
              <a:rPr lang="ru-RU" sz="2800" dirty="0">
                <a:latin typeface="Arial Black" panose="020B0A04020102020204" pitchFamily="34" charset="0"/>
              </a:rPr>
              <a:t>РОССИЙСКОЙ </a:t>
            </a:r>
          </a:p>
          <a:p>
            <a:r>
              <a:rPr lang="ru-RU" sz="2800" dirty="0">
                <a:latin typeface="Arial Black" panose="020B0A04020102020204" pitchFamily="34" charset="0"/>
              </a:rPr>
              <a:t>ПРОДУКЦИИ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40A6A12-0BE3-4992-9678-D1D1B9E1B952}"/>
              </a:ext>
            </a:extLst>
          </p:cNvPr>
          <p:cNvSpPr/>
          <p:nvPr/>
        </p:nvSpPr>
        <p:spPr>
          <a:xfrm>
            <a:off x="1309141" y="1970327"/>
            <a:ext cx="21611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3B76FB"/>
                </a:solidFill>
                <a:latin typeface="Arial Black" panose="020B0A04020102020204" pitchFamily="34" charset="0"/>
              </a:rPr>
              <a:t>О ФЕСТИВАЛЕ:</a:t>
            </a:r>
          </a:p>
          <a:p>
            <a:endParaRPr lang="ru-RU" dirty="0">
              <a:solidFill>
                <a:srgbClr val="3B76FB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C27DFB-B0E0-4C75-9514-496E79BBD2BF}"/>
              </a:ext>
            </a:extLst>
          </p:cNvPr>
          <p:cNvSpPr/>
          <p:nvPr/>
        </p:nvSpPr>
        <p:spPr>
          <a:xfrm>
            <a:off x="6733812" y="1970326"/>
            <a:ext cx="2417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3B76FB"/>
                </a:solidFill>
                <a:latin typeface="Arial Black" panose="020B0A04020102020204" pitchFamily="34" charset="0"/>
              </a:rPr>
              <a:t>ПЕРСПЕКТИВНО:</a:t>
            </a:r>
          </a:p>
          <a:p>
            <a:endParaRPr lang="ru-RU" dirty="0">
              <a:solidFill>
                <a:srgbClr val="3B76FB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1C7229-EE95-4B7A-BDBD-0E52A4266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660" y="667161"/>
            <a:ext cx="2224199" cy="59174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2B54D69-E0AD-4C87-8B0B-4FD4C1E793C8}"/>
              </a:ext>
            </a:extLst>
          </p:cNvPr>
          <p:cNvSpPr/>
          <p:nvPr/>
        </p:nvSpPr>
        <p:spPr>
          <a:xfrm>
            <a:off x="1691234" y="2799051"/>
            <a:ext cx="338485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Century Gothic" panose="020B0502020202020204" pitchFamily="34" charset="0"/>
              </a:rPr>
              <a:t>17-21 мая </a:t>
            </a:r>
            <a:r>
              <a:rPr lang="ru-RU" dirty="0">
                <a:latin typeface="Century Gothic" panose="020B0502020202020204" pitchFamily="34" charset="0"/>
              </a:rPr>
              <a:t>2025 года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Century Gothic" panose="020B0502020202020204" pitchFamily="34" charset="0"/>
              </a:rPr>
              <a:t>Пятый</a:t>
            </a:r>
            <a:r>
              <a:rPr lang="ru-RU" dirty="0">
                <a:latin typeface="Century Gothic" panose="020B0502020202020204" pitchFamily="34" charset="0"/>
              </a:rPr>
              <a:t> фестиваль в Китае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latin typeface="Century Gothic" panose="020B0502020202020204" pitchFamily="34" charset="0"/>
              </a:rPr>
              <a:t>Общая площадь застройки торговой, деловой и развлекательной зоны фестиваля 1081 </a:t>
            </a:r>
            <a:r>
              <a:rPr lang="ru-RU" dirty="0" err="1">
                <a:latin typeface="Century Gothic" panose="020B0502020202020204" pitchFamily="34" charset="0"/>
              </a:rPr>
              <a:t>кв.м</a:t>
            </a:r>
            <a:endParaRPr lang="ru-RU" dirty="0">
              <a:latin typeface="Century Gothic" panose="020B0502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Century Gothic" panose="020B0502020202020204" pitchFamily="34" charset="0"/>
              </a:rPr>
              <a:t>54</a:t>
            </a:r>
            <a:r>
              <a:rPr lang="ru-RU" dirty="0">
                <a:latin typeface="Century Gothic" panose="020B0502020202020204" pitchFamily="34" charset="0"/>
              </a:rPr>
              <a:t> места на ярмарке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524B0AB-D71C-41CC-B0B7-36911A0BD180}"/>
              </a:ext>
            </a:extLst>
          </p:cNvPr>
          <p:cNvSpPr/>
          <p:nvPr/>
        </p:nvSpPr>
        <p:spPr>
          <a:xfrm>
            <a:off x="6851486" y="2475528"/>
            <a:ext cx="3913698" cy="3428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Мясо</a:t>
            </a:r>
            <a:endParaRPr lang="ru-RU" altLang="zh-CN" sz="14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Рыба и морепродукты + Краб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Молоко </a:t>
            </a:r>
          </a:p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3B76FB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Кондитерская продукция</a:t>
            </a:r>
          </a:p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3B76FB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Детское питание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Джемы</a:t>
            </a:r>
            <a:r>
              <a:rPr lang="en-US" altLang="zh-CN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zh-CN" altLang="en-US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соки</a:t>
            </a:r>
            <a:r>
              <a:rPr lang="en-US" altLang="zh-CN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zh-CN" altLang="en-US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консервированные овощи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Мороженое</a:t>
            </a:r>
          </a:p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3B76FB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Безалкогольные напитки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Алкогольные напитки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Масло растительное</a:t>
            </a:r>
          </a:p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rgbClr val="3B76FB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Косметика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Изделия и украшения</a:t>
            </a:r>
            <a:endParaRPr lang="ru-RU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162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34473B-79F2-4FB9-B771-B392571EB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50" y="453106"/>
            <a:ext cx="2224199" cy="59174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1307C5E-5201-41B8-9C9A-BA812985CB1D}"/>
              </a:ext>
            </a:extLst>
          </p:cNvPr>
          <p:cNvSpPr/>
          <p:nvPr/>
        </p:nvSpPr>
        <p:spPr>
          <a:xfrm>
            <a:off x="517834" y="521632"/>
            <a:ext cx="6995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 Black" panose="020B0A04020102020204" pitchFamily="34" charset="0"/>
              </a:rPr>
              <a:t>ФОРМАТЫ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64CF8D-DC51-478B-AF14-BAF78BD753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59"/>
          <a:stretch/>
        </p:blipFill>
        <p:spPr>
          <a:xfrm>
            <a:off x="6497052" y="0"/>
            <a:ext cx="5694947" cy="685800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7F1971D-2F6C-4B09-8777-9F8C9023D69B}"/>
              </a:ext>
            </a:extLst>
          </p:cNvPr>
          <p:cNvGrpSpPr/>
          <p:nvPr/>
        </p:nvGrpSpPr>
        <p:grpSpPr>
          <a:xfrm>
            <a:off x="329532" y="1652139"/>
            <a:ext cx="2813551" cy="873370"/>
            <a:chOff x="497409" y="1986513"/>
            <a:chExt cx="3384348" cy="1050554"/>
          </a:xfrm>
        </p:grpSpPr>
        <p:sp>
          <p:nvSpPr>
            <p:cNvPr id="11" name="Прямоугольник: скругленные верхние углы 10">
              <a:extLst>
                <a:ext uri="{FF2B5EF4-FFF2-40B4-BE49-F238E27FC236}">
                  <a16:creationId xmlns:a16="http://schemas.microsoft.com/office/drawing/2014/main" id="{BCC0DD30-9E28-44F2-90DC-DE19E290E8E7}"/>
                </a:ext>
              </a:extLst>
            </p:cNvPr>
            <p:cNvSpPr/>
            <p:nvPr/>
          </p:nvSpPr>
          <p:spPr>
            <a:xfrm rot="5400000" flipH="1">
              <a:off x="1664306" y="819616"/>
              <a:ext cx="1050554" cy="3384348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F31739"/>
                </a:gs>
                <a:gs pos="63000">
                  <a:srgbClr val="F98394"/>
                </a:gs>
                <a:gs pos="81500">
                  <a:srgbClr val="FAA4B0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2C4522D-4108-400D-A2BF-1A94A9D5C35A}"/>
                </a:ext>
              </a:extLst>
            </p:cNvPr>
            <p:cNvSpPr/>
            <p:nvPr/>
          </p:nvSpPr>
          <p:spPr>
            <a:xfrm>
              <a:off x="768057" y="2271149"/>
              <a:ext cx="2843052" cy="4812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Мастер классы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FABBD47-CE65-4753-B448-AAA4E6D2196C}"/>
              </a:ext>
            </a:extLst>
          </p:cNvPr>
          <p:cNvGrpSpPr/>
          <p:nvPr/>
        </p:nvGrpSpPr>
        <p:grpSpPr>
          <a:xfrm>
            <a:off x="329533" y="2621985"/>
            <a:ext cx="2813551" cy="873370"/>
            <a:chOff x="497409" y="1986513"/>
            <a:chExt cx="3384348" cy="1050554"/>
          </a:xfrm>
        </p:grpSpPr>
        <p:sp>
          <p:nvSpPr>
            <p:cNvPr id="17" name="Прямоугольник: скругленные верхние углы 16">
              <a:extLst>
                <a:ext uri="{FF2B5EF4-FFF2-40B4-BE49-F238E27FC236}">
                  <a16:creationId xmlns:a16="http://schemas.microsoft.com/office/drawing/2014/main" id="{72D75E37-457A-4FC8-9465-31417D9DBC38}"/>
                </a:ext>
              </a:extLst>
            </p:cNvPr>
            <p:cNvSpPr/>
            <p:nvPr/>
          </p:nvSpPr>
          <p:spPr>
            <a:xfrm rot="5400000" flipH="1">
              <a:off x="1664306" y="819616"/>
              <a:ext cx="1050554" cy="3384348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F31739"/>
                </a:gs>
                <a:gs pos="63000">
                  <a:srgbClr val="F98394"/>
                </a:gs>
                <a:gs pos="81500">
                  <a:srgbClr val="FAA4B0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BF3C26D1-B2E7-4B21-8AE3-8C420DE85DFA}"/>
                </a:ext>
              </a:extLst>
            </p:cNvPr>
            <p:cNvSpPr/>
            <p:nvPr/>
          </p:nvSpPr>
          <p:spPr>
            <a:xfrm>
              <a:off x="768057" y="2271149"/>
              <a:ext cx="2843052" cy="4812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Дегустации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B3E5349-CDBA-48A5-818A-A10E6EE3AF2C}"/>
              </a:ext>
            </a:extLst>
          </p:cNvPr>
          <p:cNvGrpSpPr/>
          <p:nvPr/>
        </p:nvGrpSpPr>
        <p:grpSpPr>
          <a:xfrm>
            <a:off x="329533" y="3591831"/>
            <a:ext cx="2813551" cy="873370"/>
            <a:chOff x="497409" y="1986513"/>
            <a:chExt cx="3384348" cy="1050554"/>
          </a:xfrm>
        </p:grpSpPr>
        <p:sp>
          <p:nvSpPr>
            <p:cNvPr id="21" name="Прямоугольник: скругленные верхние углы 20">
              <a:extLst>
                <a:ext uri="{FF2B5EF4-FFF2-40B4-BE49-F238E27FC236}">
                  <a16:creationId xmlns:a16="http://schemas.microsoft.com/office/drawing/2014/main" id="{8872F020-A809-45CE-95D3-EA31D026D6FC}"/>
                </a:ext>
              </a:extLst>
            </p:cNvPr>
            <p:cNvSpPr/>
            <p:nvPr/>
          </p:nvSpPr>
          <p:spPr>
            <a:xfrm rot="5400000" flipH="1">
              <a:off x="1664306" y="819616"/>
              <a:ext cx="1050554" cy="3384348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F31739"/>
                </a:gs>
                <a:gs pos="63000">
                  <a:srgbClr val="F98394"/>
                </a:gs>
                <a:gs pos="81500">
                  <a:srgbClr val="FAA4B0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F058710D-16E7-487D-A997-E2CCEE99FD93}"/>
                </a:ext>
              </a:extLst>
            </p:cNvPr>
            <p:cNvSpPr/>
            <p:nvPr/>
          </p:nvSpPr>
          <p:spPr>
            <a:xfrm>
              <a:off x="768057" y="2271149"/>
              <a:ext cx="2843052" cy="4812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В2С (розница) 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E81835B8-3C6B-4085-B42D-E2BB42F569A1}"/>
              </a:ext>
            </a:extLst>
          </p:cNvPr>
          <p:cNvGrpSpPr/>
          <p:nvPr/>
        </p:nvGrpSpPr>
        <p:grpSpPr>
          <a:xfrm>
            <a:off x="329533" y="4561677"/>
            <a:ext cx="2813551" cy="873370"/>
            <a:chOff x="497409" y="1986513"/>
            <a:chExt cx="3384348" cy="1050554"/>
          </a:xfrm>
        </p:grpSpPr>
        <p:sp>
          <p:nvSpPr>
            <p:cNvPr id="24" name="Прямоугольник: скругленные верхние углы 23">
              <a:extLst>
                <a:ext uri="{FF2B5EF4-FFF2-40B4-BE49-F238E27FC236}">
                  <a16:creationId xmlns:a16="http://schemas.microsoft.com/office/drawing/2014/main" id="{57A33156-E91C-4554-B6B7-2C5110AB85E9}"/>
                </a:ext>
              </a:extLst>
            </p:cNvPr>
            <p:cNvSpPr/>
            <p:nvPr/>
          </p:nvSpPr>
          <p:spPr>
            <a:xfrm rot="5400000" flipH="1">
              <a:off x="1664306" y="819616"/>
              <a:ext cx="1050554" cy="3384348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F31739"/>
                </a:gs>
                <a:gs pos="63000">
                  <a:srgbClr val="F98394"/>
                </a:gs>
                <a:gs pos="81500">
                  <a:srgbClr val="FAA4B0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F7463789-EB69-4C69-891F-E5FA9118B5B6}"/>
                </a:ext>
              </a:extLst>
            </p:cNvPr>
            <p:cNvSpPr/>
            <p:nvPr/>
          </p:nvSpPr>
          <p:spPr>
            <a:xfrm>
              <a:off x="768057" y="2271149"/>
              <a:ext cx="2843052" cy="4812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Стриминг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078769EC-39F0-47A3-86A4-9EB12A96BECE}"/>
              </a:ext>
            </a:extLst>
          </p:cNvPr>
          <p:cNvGrpSpPr/>
          <p:nvPr/>
        </p:nvGrpSpPr>
        <p:grpSpPr>
          <a:xfrm>
            <a:off x="329531" y="5531523"/>
            <a:ext cx="2813551" cy="873370"/>
            <a:chOff x="497409" y="1986513"/>
            <a:chExt cx="3384348" cy="1050554"/>
          </a:xfrm>
        </p:grpSpPr>
        <p:sp>
          <p:nvSpPr>
            <p:cNvPr id="27" name="Прямоугольник: скругленные верхние углы 26">
              <a:extLst>
                <a:ext uri="{FF2B5EF4-FFF2-40B4-BE49-F238E27FC236}">
                  <a16:creationId xmlns:a16="http://schemas.microsoft.com/office/drawing/2014/main" id="{205B042A-212E-4220-895F-44D2A7A5C784}"/>
                </a:ext>
              </a:extLst>
            </p:cNvPr>
            <p:cNvSpPr/>
            <p:nvPr/>
          </p:nvSpPr>
          <p:spPr>
            <a:xfrm rot="5400000" flipH="1">
              <a:off x="1664306" y="819616"/>
              <a:ext cx="1050554" cy="3384348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F31739"/>
                </a:gs>
                <a:gs pos="63000">
                  <a:srgbClr val="F98394"/>
                </a:gs>
                <a:gs pos="81500">
                  <a:srgbClr val="FAA4B0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DA26258-4F39-4D02-AEDE-A042E19D8567}"/>
                </a:ext>
              </a:extLst>
            </p:cNvPr>
            <p:cNvSpPr/>
            <p:nvPr/>
          </p:nvSpPr>
          <p:spPr>
            <a:xfrm>
              <a:off x="768058" y="2090378"/>
              <a:ext cx="2843052" cy="851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Культурная программа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9280D67-6221-4274-BD46-C483715B9693}"/>
              </a:ext>
            </a:extLst>
          </p:cNvPr>
          <p:cNvGrpSpPr/>
          <p:nvPr/>
        </p:nvGrpSpPr>
        <p:grpSpPr>
          <a:xfrm>
            <a:off x="3282448" y="1652141"/>
            <a:ext cx="2813552" cy="873370"/>
            <a:chOff x="3282448" y="1652141"/>
            <a:chExt cx="2813552" cy="873370"/>
          </a:xfrm>
        </p:grpSpPr>
        <p:sp>
          <p:nvSpPr>
            <p:cNvPr id="30" name="Прямоугольник: скругленные верхние углы 29">
              <a:extLst>
                <a:ext uri="{FF2B5EF4-FFF2-40B4-BE49-F238E27FC236}">
                  <a16:creationId xmlns:a16="http://schemas.microsoft.com/office/drawing/2014/main" id="{F210BD90-C024-4B66-8CF6-C7F4F4AACCFA}"/>
                </a:ext>
              </a:extLst>
            </p:cNvPr>
            <p:cNvSpPr/>
            <p:nvPr/>
          </p:nvSpPr>
          <p:spPr>
            <a:xfrm rot="16200000">
              <a:off x="4252539" y="682050"/>
              <a:ext cx="873370" cy="2813551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7347F919-9D50-41C8-83E5-14B0ED793AFE}"/>
                </a:ext>
              </a:extLst>
            </p:cNvPr>
            <p:cNvSpPr/>
            <p:nvPr/>
          </p:nvSpPr>
          <p:spPr>
            <a:xfrm>
              <a:off x="3732451" y="1888769"/>
              <a:ext cx="236354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В2В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DE1BD49E-38B9-4968-853B-8DFB6149A8F9}"/>
              </a:ext>
            </a:extLst>
          </p:cNvPr>
          <p:cNvGrpSpPr/>
          <p:nvPr/>
        </p:nvGrpSpPr>
        <p:grpSpPr>
          <a:xfrm>
            <a:off x="3282448" y="2621986"/>
            <a:ext cx="2813551" cy="873370"/>
            <a:chOff x="3282448" y="1652141"/>
            <a:chExt cx="2813551" cy="873370"/>
          </a:xfrm>
        </p:grpSpPr>
        <p:sp>
          <p:nvSpPr>
            <p:cNvPr id="49" name="Прямоугольник: скругленные верхние углы 48">
              <a:extLst>
                <a:ext uri="{FF2B5EF4-FFF2-40B4-BE49-F238E27FC236}">
                  <a16:creationId xmlns:a16="http://schemas.microsoft.com/office/drawing/2014/main" id="{5E6D18D8-767A-475E-B566-0C98E819799A}"/>
                </a:ext>
              </a:extLst>
            </p:cNvPr>
            <p:cNvSpPr/>
            <p:nvPr/>
          </p:nvSpPr>
          <p:spPr>
            <a:xfrm rot="16200000">
              <a:off x="4252539" y="682050"/>
              <a:ext cx="873370" cy="2813551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E7E9BFB2-75F4-4009-B20E-F94A3277C966}"/>
                </a:ext>
              </a:extLst>
            </p:cNvPr>
            <p:cNvSpPr/>
            <p:nvPr/>
          </p:nvSpPr>
          <p:spPr>
            <a:xfrm>
              <a:off x="3606488" y="1751269"/>
              <a:ext cx="236354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Культурные мероприятия  </a:t>
              </a:r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C7A39746-D167-418D-9E6D-0EC508CCC41F}"/>
              </a:ext>
            </a:extLst>
          </p:cNvPr>
          <p:cNvGrpSpPr/>
          <p:nvPr/>
        </p:nvGrpSpPr>
        <p:grpSpPr>
          <a:xfrm>
            <a:off x="3282448" y="3591832"/>
            <a:ext cx="2813551" cy="873370"/>
            <a:chOff x="3282448" y="1652141"/>
            <a:chExt cx="2813551" cy="873370"/>
          </a:xfrm>
        </p:grpSpPr>
        <p:sp>
          <p:nvSpPr>
            <p:cNvPr id="52" name="Прямоугольник: скругленные верхние углы 51">
              <a:extLst>
                <a:ext uri="{FF2B5EF4-FFF2-40B4-BE49-F238E27FC236}">
                  <a16:creationId xmlns:a16="http://schemas.microsoft.com/office/drawing/2014/main" id="{6BE4852E-C871-4487-8230-32B585C5E9C0}"/>
                </a:ext>
              </a:extLst>
            </p:cNvPr>
            <p:cNvSpPr/>
            <p:nvPr/>
          </p:nvSpPr>
          <p:spPr>
            <a:xfrm rot="16200000">
              <a:off x="4252539" y="682050"/>
              <a:ext cx="873370" cy="2813551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7E65E5A0-E031-4508-A9F7-9E6DDF62EE7B}"/>
                </a:ext>
              </a:extLst>
            </p:cNvPr>
            <p:cNvSpPr/>
            <p:nvPr/>
          </p:nvSpPr>
          <p:spPr>
            <a:xfrm>
              <a:off x="3638293" y="1734882"/>
              <a:ext cx="236354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Спортивная программа</a:t>
              </a: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C5AD535C-D22B-4DD2-BAAF-FE797BEA274E}"/>
              </a:ext>
            </a:extLst>
          </p:cNvPr>
          <p:cNvGrpSpPr/>
          <p:nvPr/>
        </p:nvGrpSpPr>
        <p:grpSpPr>
          <a:xfrm>
            <a:off x="3282449" y="4561677"/>
            <a:ext cx="2813551" cy="887102"/>
            <a:chOff x="3282448" y="1652141"/>
            <a:chExt cx="2813551" cy="887102"/>
          </a:xfrm>
        </p:grpSpPr>
        <p:sp>
          <p:nvSpPr>
            <p:cNvPr id="58" name="Прямоугольник: скругленные верхние углы 57">
              <a:extLst>
                <a:ext uri="{FF2B5EF4-FFF2-40B4-BE49-F238E27FC236}">
                  <a16:creationId xmlns:a16="http://schemas.microsoft.com/office/drawing/2014/main" id="{C19C8515-3A97-49D6-BBE9-DE6DE6C9A333}"/>
                </a:ext>
              </a:extLst>
            </p:cNvPr>
            <p:cNvSpPr/>
            <p:nvPr/>
          </p:nvSpPr>
          <p:spPr>
            <a:xfrm rot="16200000">
              <a:off x="4252539" y="682050"/>
              <a:ext cx="873370" cy="2813551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02D097EA-FE44-49E3-BD3C-672585A1212E}"/>
                </a:ext>
              </a:extLst>
            </p:cNvPr>
            <p:cNvSpPr/>
            <p:nvPr/>
          </p:nvSpPr>
          <p:spPr>
            <a:xfrm>
              <a:off x="3519321" y="1708246"/>
              <a:ext cx="236354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Открытие магазинов </a:t>
              </a:r>
            </a:p>
            <a:p>
              <a:pPr algn="just"/>
              <a:r>
                <a:rPr lang="ru-RU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«Сделано в России»</a:t>
              </a: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6929FAD2-009B-492C-A3C7-B434FF6CB405}"/>
              </a:ext>
            </a:extLst>
          </p:cNvPr>
          <p:cNvGrpSpPr/>
          <p:nvPr/>
        </p:nvGrpSpPr>
        <p:grpSpPr>
          <a:xfrm>
            <a:off x="3282449" y="5531523"/>
            <a:ext cx="2813551" cy="873370"/>
            <a:chOff x="3282448" y="1652141"/>
            <a:chExt cx="2813551" cy="873370"/>
          </a:xfrm>
        </p:grpSpPr>
        <p:sp>
          <p:nvSpPr>
            <p:cNvPr id="61" name="Прямоугольник: скругленные верхние углы 60">
              <a:extLst>
                <a:ext uri="{FF2B5EF4-FFF2-40B4-BE49-F238E27FC236}">
                  <a16:creationId xmlns:a16="http://schemas.microsoft.com/office/drawing/2014/main" id="{41D37957-7721-487D-8D79-F9ECF59DA7E6}"/>
                </a:ext>
              </a:extLst>
            </p:cNvPr>
            <p:cNvSpPr/>
            <p:nvPr/>
          </p:nvSpPr>
          <p:spPr>
            <a:xfrm rot="16200000">
              <a:off x="4252539" y="682050"/>
              <a:ext cx="873370" cy="2813551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A4A0086B-0353-478E-897C-B90CEB70F384}"/>
                </a:ext>
              </a:extLst>
            </p:cNvPr>
            <p:cNvSpPr/>
            <p:nvPr/>
          </p:nvSpPr>
          <p:spPr>
            <a:xfrm>
              <a:off x="3532262" y="1665872"/>
              <a:ext cx="239535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Открытие распределительного </a:t>
              </a:r>
              <a:r>
                <a:rPr lang="ru-RU" sz="1600" b="1" dirty="0" err="1">
                  <a:solidFill>
                    <a:schemeClr val="bg1"/>
                  </a:solidFill>
                  <a:latin typeface="Century Gothic" panose="020B0502020202020204" pitchFamily="34" charset="0"/>
                </a:rPr>
                <a:t>хаба</a:t>
              </a:r>
              <a:r>
                <a:rPr lang="ru-RU" sz="1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239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4" descr="image001">
            <a:extLst>
              <a:ext uri="{FF2B5EF4-FFF2-40B4-BE49-F238E27FC236}">
                <a16:creationId xmlns:a16="http://schemas.microsoft.com/office/drawing/2014/main" id="{5D3153D5-ABD5-46B0-AB77-18089DE02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30" y="4288607"/>
            <a:ext cx="1710180" cy="1684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8C4C20-2089-47F9-BD5E-E7A1A8923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80" y="620940"/>
            <a:ext cx="2078172" cy="2078172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6CBAA-F4CA-46D0-B79C-A965787CDCA7}"/>
              </a:ext>
            </a:extLst>
          </p:cNvPr>
          <p:cNvSpPr txBox="1"/>
          <p:nvPr/>
        </p:nvSpPr>
        <p:spPr>
          <a:xfrm>
            <a:off x="678730" y="2828834"/>
            <a:ext cx="25216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Новости российского экспорта</a:t>
            </a:r>
          </a:p>
        </p:txBody>
      </p:sp>
      <p:pic>
        <p:nvPicPr>
          <p:cNvPr id="10" name="Picture 5" descr="Telegram">
            <a:extLst>
              <a:ext uri="{FF2B5EF4-FFF2-40B4-BE49-F238E27FC236}">
                <a16:creationId xmlns:a16="http://schemas.microsoft.com/office/drawing/2014/main" id="{1FE2EFB4-84A1-4438-82F8-5D66D6555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85" y="3240230"/>
            <a:ext cx="377536" cy="37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D39521C6-3057-4B9C-9644-DB00ECFCCD36}"/>
              </a:ext>
            </a:extLst>
          </p:cNvPr>
          <p:cNvGrpSpPr/>
          <p:nvPr/>
        </p:nvGrpSpPr>
        <p:grpSpPr>
          <a:xfrm>
            <a:off x="3452664" y="633578"/>
            <a:ext cx="8060606" cy="5590839"/>
            <a:chOff x="159568" y="290315"/>
            <a:chExt cx="8060606" cy="5590839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1AD3C30-BC87-4CA2-A055-CF4A9DB7E0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1221"/>
            <a:stretch/>
          </p:blipFill>
          <p:spPr>
            <a:xfrm>
              <a:off x="159568" y="4360734"/>
              <a:ext cx="6099830" cy="1520420"/>
            </a:xfrm>
            <a:prstGeom prst="rect">
              <a:avLst/>
            </a:prstGeom>
          </p:spPr>
        </p:pic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CD077B1D-B85F-4DE0-B5AE-C2D2480AD41B}"/>
                </a:ext>
              </a:extLst>
            </p:cNvPr>
            <p:cNvGrpSpPr/>
            <p:nvPr/>
          </p:nvGrpSpPr>
          <p:grpSpPr>
            <a:xfrm>
              <a:off x="159568" y="290315"/>
              <a:ext cx="8060606" cy="5590839"/>
              <a:chOff x="159568" y="290315"/>
              <a:chExt cx="8060606" cy="5590839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0EC3DA52-1D28-40B8-8E69-7A3445CEC7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568" y="290315"/>
                <a:ext cx="6099830" cy="4070419"/>
              </a:xfrm>
              <a:prstGeom prst="rect">
                <a:avLst/>
              </a:prstGeom>
            </p:spPr>
          </p:pic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5CF4D7B7-B68D-45F1-BC40-BC8807FC6E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1745" r="959"/>
              <a:stretch/>
            </p:blipFill>
            <p:spPr>
              <a:xfrm>
                <a:off x="4107684" y="290315"/>
                <a:ext cx="4112490" cy="559083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4226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7CB9AD-4ECF-4C2D-A0DA-52CF25FF0348}"/>
              </a:ext>
            </a:extLst>
          </p:cNvPr>
          <p:cNvSpPr/>
          <p:nvPr/>
        </p:nvSpPr>
        <p:spPr>
          <a:xfrm>
            <a:off x="531980" y="452393"/>
            <a:ext cx="44710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ПОИСК ПАРТНЕРА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DEC0AB-0FD3-4E39-8393-79914E728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115" y="1552038"/>
            <a:ext cx="7654589" cy="400482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4FF657-2858-4F9C-8DFC-664B36DC13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96"/>
          <a:stretch/>
        </p:blipFill>
        <p:spPr>
          <a:xfrm>
            <a:off x="6738453" y="3290178"/>
            <a:ext cx="5190508" cy="3304261"/>
          </a:xfrm>
          <a:prstGeom prst="rect">
            <a:avLst/>
          </a:prstGeom>
        </p:spPr>
      </p:pic>
      <p:pic>
        <p:nvPicPr>
          <p:cNvPr id="1026" name="Picture 2" descr="http://qrcoder.ru/code/?https%3A%2F%2Fmarket-search.exportcenter.ru%2F&amp;4&amp;0">
            <a:extLst>
              <a:ext uri="{FF2B5EF4-FFF2-40B4-BE49-F238E27FC236}">
                <a16:creationId xmlns:a16="http://schemas.microsoft.com/office/drawing/2014/main" id="{5C975E52-2CAC-4C02-BB38-CE43DD301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15" y="4467189"/>
            <a:ext cx="2127250" cy="212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4FA189E-F87A-485F-88C3-5FCBAC5929C9}"/>
              </a:ext>
            </a:extLst>
          </p:cNvPr>
          <p:cNvSpPr/>
          <p:nvPr/>
        </p:nvSpPr>
        <p:spPr>
          <a:xfrm>
            <a:off x="4203410" y="1301134"/>
            <a:ext cx="2535043" cy="626301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80000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Выбор рынка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D63EB28-C800-430D-BA42-26E7CFF4AF46}"/>
              </a:ext>
            </a:extLst>
          </p:cNvPr>
          <p:cNvSpPr/>
          <p:nvPr/>
        </p:nvSpPr>
        <p:spPr>
          <a:xfrm>
            <a:off x="4077762" y="1254963"/>
            <a:ext cx="727434" cy="727434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1.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2F69C34-3990-4B72-B725-7C8BEA9E4FAE}"/>
              </a:ext>
            </a:extLst>
          </p:cNvPr>
          <p:cNvSpPr/>
          <p:nvPr/>
        </p:nvSpPr>
        <p:spPr>
          <a:xfrm>
            <a:off x="8894416" y="3157268"/>
            <a:ext cx="3133211" cy="626301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80000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Холодные контакты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7B86371-1325-408E-A48A-BC2F903B910B}"/>
              </a:ext>
            </a:extLst>
          </p:cNvPr>
          <p:cNvSpPr/>
          <p:nvPr/>
        </p:nvSpPr>
        <p:spPr>
          <a:xfrm>
            <a:off x="8753244" y="3132403"/>
            <a:ext cx="727434" cy="727434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2.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81CE02E-1A42-4014-9E9A-161774BFB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9682" y="355486"/>
            <a:ext cx="1674909" cy="77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6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id="{1B6D1BF0-E0E1-45EF-B998-41032D724CDE}"/>
              </a:ext>
            </a:extLst>
          </p:cNvPr>
          <p:cNvSpPr txBox="1">
            <a:spLocks/>
          </p:cNvSpPr>
          <p:nvPr/>
        </p:nvSpPr>
        <p:spPr>
          <a:xfrm>
            <a:off x="801947" y="3386201"/>
            <a:ext cx="5541240" cy="34717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latin typeface="Century Gothic" panose="020B0502020202020204" pitchFamily="34" charset="0"/>
              </a:rPr>
              <a:t>перспективность продукции клиента на целевом рынке</a:t>
            </a:r>
          </a:p>
          <a:p>
            <a:r>
              <a:rPr lang="ru-RU" sz="1600" dirty="0">
                <a:latin typeface="Century Gothic" panose="020B0502020202020204" pitchFamily="34" charset="0"/>
              </a:rPr>
              <a:t>предварительный список потенциальных иностранных партнеров и поиск контактных данных</a:t>
            </a:r>
          </a:p>
          <a:p>
            <a:r>
              <a:rPr lang="ru-RU" sz="1600" dirty="0">
                <a:latin typeface="Century Gothic" panose="020B0502020202020204" pitchFamily="34" charset="0"/>
              </a:rPr>
              <a:t>точечная рассылка презентационных материалов</a:t>
            </a:r>
          </a:p>
          <a:p>
            <a:r>
              <a:rPr lang="ru-RU" sz="1600" dirty="0">
                <a:latin typeface="Century Gothic" panose="020B0502020202020204" pitchFamily="34" charset="0"/>
              </a:rPr>
              <a:t>проверка интереса к продукции и готовности провести переговоры</a:t>
            </a:r>
          </a:p>
          <a:p>
            <a:r>
              <a:rPr lang="ru-RU" sz="1600" dirty="0">
                <a:latin typeface="Century Gothic" panose="020B0502020202020204" pitchFamily="34" charset="0"/>
              </a:rPr>
              <a:t>итоговый отчёт  и набор рекомендаций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982AA2BA-7A16-47B0-AFAB-614C815CC766}"/>
              </a:ext>
            </a:extLst>
          </p:cNvPr>
          <p:cNvSpPr/>
          <p:nvPr/>
        </p:nvSpPr>
        <p:spPr>
          <a:xfrm>
            <a:off x="1072283" y="1439679"/>
            <a:ext cx="2733099" cy="626301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80000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Теплые контакты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7278440E-2E0A-4278-ADAC-1DA6DCA03788}"/>
              </a:ext>
            </a:extLst>
          </p:cNvPr>
          <p:cNvSpPr/>
          <p:nvPr/>
        </p:nvSpPr>
        <p:spPr>
          <a:xfrm>
            <a:off x="946635" y="1393508"/>
            <a:ext cx="727434" cy="727434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3.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1DA977-32DA-4B02-BEA2-83DC5669C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9682" y="355486"/>
            <a:ext cx="1674909" cy="774691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B251D01-69B3-4F70-BCE3-F7D478B5688D}"/>
              </a:ext>
            </a:extLst>
          </p:cNvPr>
          <p:cNvSpPr txBox="1">
            <a:spLocks/>
          </p:cNvSpPr>
          <p:nvPr/>
        </p:nvSpPr>
        <p:spPr>
          <a:xfrm>
            <a:off x="819098" y="678910"/>
            <a:ext cx="5541240" cy="79298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latin typeface="Arial Black" panose="020B0A04020102020204" pitchFamily="34" charset="0"/>
                <a:ea typeface="+mn-ea"/>
                <a:cs typeface="+mn-cs"/>
              </a:rPr>
              <a:t>ПОИСК ПОКУПАТЕЛЯ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6F2AEE2-3915-4027-B5D0-8B12CD15E506}"/>
              </a:ext>
            </a:extLst>
          </p:cNvPr>
          <p:cNvSpPr/>
          <p:nvPr/>
        </p:nvSpPr>
        <p:spPr>
          <a:xfrm>
            <a:off x="7161386" y="2731288"/>
            <a:ext cx="479416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3200" dirty="0">
                <a:latin typeface="Arial Black" panose="020B0A04020102020204" pitchFamily="34" charset="0"/>
              </a:rPr>
              <a:t>СОПРОВОЖДЕНИЕ ПЕРЕГОВОРОВ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EC40AF-7940-44EF-99EA-D0E19A7E98A9}"/>
              </a:ext>
            </a:extLst>
          </p:cNvPr>
          <p:cNvSpPr txBox="1"/>
          <p:nvPr/>
        </p:nvSpPr>
        <p:spPr>
          <a:xfrm>
            <a:off x="7287034" y="5600765"/>
            <a:ext cx="31563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экспорт/ импорт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онлайн и оффлайн формат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1B7D6B2-5237-4D08-866E-43DF8A578361}"/>
              </a:ext>
            </a:extLst>
          </p:cNvPr>
          <p:cNvSpPr/>
          <p:nvPr/>
        </p:nvSpPr>
        <p:spPr>
          <a:xfrm>
            <a:off x="7287034" y="3846099"/>
            <a:ext cx="2733099" cy="626301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80000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В2В встречи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24E7EE4-9B4C-4C66-9BC7-C33A84C5BB4E}"/>
              </a:ext>
            </a:extLst>
          </p:cNvPr>
          <p:cNvSpPr/>
          <p:nvPr/>
        </p:nvSpPr>
        <p:spPr>
          <a:xfrm>
            <a:off x="7161386" y="3799928"/>
            <a:ext cx="727434" cy="727434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4.</a:t>
            </a:r>
          </a:p>
        </p:txBody>
      </p:sp>
      <p:pic>
        <p:nvPicPr>
          <p:cNvPr id="2050" name="Picture 2" descr="http://qrcoder.ru/code/?https%3A%2F%2Fmyexport.exportcenter.ru%2Fservices-eku%2FPoisk_inostrannyh_pokupatelej%2F&amp;4&amp;0">
            <a:extLst>
              <a:ext uri="{FF2B5EF4-FFF2-40B4-BE49-F238E27FC236}">
                <a16:creationId xmlns:a16="http://schemas.microsoft.com/office/drawing/2014/main" id="{1418B8B8-D1CA-4FB8-BA35-B08097F41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610" y="1471892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qrcoder.ru/code/?https%3A%2F%2Fmyexport.exportcenter.ru%2Fservices-eku%2FSoprovozhdenie_peregovornogo_processa%2F&amp;4&amp;0">
            <a:extLst>
              <a:ext uri="{FF2B5EF4-FFF2-40B4-BE49-F238E27FC236}">
                <a16:creationId xmlns:a16="http://schemas.microsoft.com/office/drawing/2014/main" id="{56909A86-77B4-420E-A1C8-6C2456259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5343" y="4209431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58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63091CD-B792-4843-922A-1F3557A1FCFF}"/>
              </a:ext>
            </a:extLst>
          </p:cNvPr>
          <p:cNvSpPr/>
          <p:nvPr/>
        </p:nvSpPr>
        <p:spPr>
          <a:xfrm>
            <a:off x="1" y="0"/>
            <a:ext cx="4896420" cy="6858000"/>
          </a:xfrm>
          <a:prstGeom prst="rect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00B74-5475-4C20-9E4F-D93144C70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01" y="3017664"/>
            <a:ext cx="3833906" cy="1562638"/>
          </a:xfrm>
        </p:spPr>
        <p:txBody>
          <a:bodyPr rtlCol="0">
            <a:normAutofit/>
          </a:bodyPr>
          <a:lstStyle/>
          <a:p>
            <a:pPr rtl="0"/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rPr>
              <a:t>ПАВИЛЬОНЫ АПК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0F1B58-257D-4779-A040-5E1616327E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0456" y="4770209"/>
            <a:ext cx="3969572" cy="1481901"/>
          </a:xfrm>
        </p:spPr>
        <p:txBody>
          <a:bodyPr rtlCol="0">
            <a:noAutofit/>
          </a:bodyPr>
          <a:lstStyle/>
          <a:p>
            <a:pPr algn="just" rtl="0"/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Экспортеры продукции АПК получают бесплатное размещение своих товаров, поиск партнеров, презентационные мероприятия и продвижение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085B3B5D-2D70-464D-97D7-2F81F133E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7343" y="504297"/>
            <a:ext cx="1944000" cy="2869322"/>
          </a:xfrm>
        </p:spPr>
        <p:txBody>
          <a:bodyPr rtlCol="0">
            <a:noAutofit/>
          </a:bodyPr>
          <a:lstStyle/>
          <a:p>
            <a:pPr rtl="0"/>
            <a:r>
              <a:rPr lang="ru-RU" sz="2000" dirty="0">
                <a:solidFill>
                  <a:schemeClr val="tx1"/>
                </a:solidFill>
                <a:latin typeface="Arial Black" panose="020B0A04020102020204" pitchFamily="34" charset="0"/>
              </a:rPr>
              <a:t>КИТАЙ</a:t>
            </a:r>
            <a:endParaRPr lang="ru-RU" sz="28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rtl="0"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Шанхай, Харбин, Чэнду, </a:t>
            </a:r>
          </a:p>
          <a:p>
            <a:pPr rtl="0">
              <a:spcBef>
                <a:spcPts val="0"/>
              </a:spcBef>
            </a:pPr>
            <a:r>
              <a:rPr lang="ru-RU" sz="14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Шэньжэн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Шэньян</a:t>
            </a:r>
            <a:endParaRPr lang="ru-RU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5E06AD1-C7AD-4761-9E4E-0F0DDD088F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10374" y="504296"/>
            <a:ext cx="1944000" cy="2869321"/>
          </a:xfrm>
        </p:spPr>
        <p:txBody>
          <a:bodyPr rtlCol="0">
            <a:normAutofit/>
          </a:bodyPr>
          <a:lstStyle/>
          <a:p>
            <a:pPr rtl="0"/>
            <a:r>
              <a:rPr lang="ru-RU" sz="2000" dirty="0">
                <a:solidFill>
                  <a:schemeClr val="tx1"/>
                </a:solidFill>
                <a:latin typeface="Arial Black" panose="020B0A04020102020204" pitchFamily="34" charset="0"/>
              </a:rPr>
              <a:t>ВЬЕТНАМ</a:t>
            </a:r>
          </a:p>
          <a:p>
            <a:pPr rtl="0"/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Ханой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4F730BB3-A959-4EF9-B77F-FBF43DB5A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743406" y="504297"/>
            <a:ext cx="1944000" cy="2869320"/>
          </a:xfrm>
        </p:spPr>
        <p:txBody>
          <a:bodyPr rtlCol="0">
            <a:normAutofit/>
          </a:bodyPr>
          <a:lstStyle/>
          <a:p>
            <a:pPr rtl="0"/>
            <a:r>
              <a:rPr lang="ru-RU" sz="2000" dirty="0">
                <a:solidFill>
                  <a:schemeClr val="tx1"/>
                </a:solidFill>
                <a:latin typeface="Arial Black" panose="020B0A04020102020204" pitchFamily="34" charset="0"/>
              </a:rPr>
              <a:t>ТУРЦИЯ</a:t>
            </a:r>
          </a:p>
          <a:p>
            <a:pPr rtl="0"/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Стамбул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0BBAFCA-88C5-4965-BDEC-02CBA7481B7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77343" y="3562462"/>
            <a:ext cx="1944000" cy="2869318"/>
          </a:xfrm>
        </p:spPr>
        <p:txBody>
          <a:bodyPr rtlCol="0">
            <a:normAutofit/>
          </a:bodyPr>
          <a:lstStyle/>
          <a:p>
            <a:pPr rtl="0"/>
            <a:r>
              <a:rPr lang="ru-RU" sz="2000" dirty="0">
                <a:solidFill>
                  <a:schemeClr val="tx1"/>
                </a:solidFill>
                <a:latin typeface="Arial Black" panose="020B0A04020102020204" pitchFamily="34" charset="0"/>
              </a:rPr>
              <a:t>ЕГИПЕТ</a:t>
            </a:r>
          </a:p>
          <a:p>
            <a:pPr rtl="0"/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Каир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8FE4DC2-8CCB-442B-B83B-CB17CB8293C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610149" y="3562462"/>
            <a:ext cx="1944000" cy="2869318"/>
          </a:xfrm>
        </p:spPr>
        <p:txBody>
          <a:bodyPr rtlCol="0">
            <a:normAutofit/>
          </a:bodyPr>
          <a:lstStyle/>
          <a:p>
            <a:pPr rtl="0"/>
            <a:r>
              <a:rPr lang="ru-RU" sz="2000" dirty="0">
                <a:solidFill>
                  <a:schemeClr val="tx1"/>
                </a:solidFill>
                <a:latin typeface="Arial Black" panose="020B0A04020102020204" pitchFamily="34" charset="0"/>
              </a:rPr>
              <a:t>ОАЭ</a:t>
            </a:r>
          </a:p>
          <a:p>
            <a:pPr rtl="0"/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Дубай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2CBD5911-3682-4285-879A-C6AC261D874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742956" y="3562461"/>
            <a:ext cx="1944000" cy="2869319"/>
          </a:xfrm>
        </p:spPr>
        <p:txBody>
          <a:bodyPr rtlCol="0">
            <a:normAutofit/>
          </a:bodyPr>
          <a:lstStyle/>
          <a:p>
            <a:pPr rtl="0"/>
            <a:r>
              <a:rPr lang="ru-RU" sz="2000" dirty="0">
                <a:solidFill>
                  <a:schemeClr val="tx1"/>
                </a:solidFill>
                <a:latin typeface="Arial Black" panose="020B0A04020102020204" pitchFamily="34" charset="0"/>
              </a:rPr>
              <a:t>КСА</a:t>
            </a:r>
          </a:p>
          <a:p>
            <a:pPr rtl="0"/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Эр-Рияд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19C2C1E-DD3C-4E84-A682-E44AF5CF5B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54"/>
          <a:stretch/>
        </p:blipFill>
        <p:spPr>
          <a:xfrm>
            <a:off x="9849011" y="585440"/>
            <a:ext cx="1731889" cy="152313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CBC4F1E-5FC8-424B-B943-2269EF6B9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7615" y="592007"/>
            <a:ext cx="1936603" cy="156263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1922C56-5436-412D-B1E1-F5ADE67748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0669" y="3588661"/>
            <a:ext cx="1902959" cy="152754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51F2B85-CA5F-4BA7-BE42-93EC04BD7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4967" y="3586279"/>
            <a:ext cx="1879975" cy="1532308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1BB25CF7-514B-45C5-B292-1CB476A6B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106" y="3638257"/>
            <a:ext cx="1904473" cy="1428355"/>
          </a:xfrm>
          <a:prstGeom prst="roundRect">
            <a:avLst>
              <a:gd name="adj" fmla="val 1011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AD9B1DDB-50A4-4A8D-BDB4-BAD21BE017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3" r="5687"/>
          <a:stretch/>
        </p:blipFill>
        <p:spPr bwMode="auto">
          <a:xfrm>
            <a:off x="5532070" y="592007"/>
            <a:ext cx="1805930" cy="1494719"/>
          </a:xfrm>
          <a:prstGeom prst="roundRect">
            <a:avLst>
              <a:gd name="adj" fmla="val 1347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F64CE05C-98CA-41C9-B0BD-4792600695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32" t="8571" r="5774" b="4980"/>
          <a:stretch/>
        </p:blipFill>
        <p:spPr bwMode="auto">
          <a:xfrm>
            <a:off x="427272" y="314482"/>
            <a:ext cx="1857541" cy="107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8A9310D-304C-4060-AF98-698A98842BB8}"/>
              </a:ext>
            </a:extLst>
          </p:cNvPr>
          <p:cNvSpPr/>
          <p:nvPr/>
        </p:nvSpPr>
        <p:spPr>
          <a:xfrm>
            <a:off x="-173951" y="9160690"/>
            <a:ext cx="4557010" cy="7104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A647A4-83C7-4BC3-BD01-DC0DD4AB1A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542" y="1513898"/>
            <a:ext cx="2450025" cy="640824"/>
          </a:xfrm>
          <a:prstGeom prst="rect">
            <a:avLst/>
          </a:prstGeom>
        </p:spPr>
      </p:pic>
      <p:pic>
        <p:nvPicPr>
          <p:cNvPr id="3074" name="Picture 2" descr="http://qrcoder.ru/code/?https%3A%2F%2Fmyexport.exportcenter.ru%2Fservices-eku%2Fpavilion%2F&amp;4&amp;0">
            <a:extLst>
              <a:ext uri="{FF2B5EF4-FFF2-40B4-BE49-F238E27FC236}">
                <a16:creationId xmlns:a16="http://schemas.microsoft.com/office/drawing/2014/main" id="{21233E2B-D506-4E82-B770-EF22438D0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72" y="2000361"/>
            <a:ext cx="1789270" cy="178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113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E9C401-FDF7-4E6B-B0F3-C6B95622E8B1}"/>
              </a:ext>
            </a:extLst>
          </p:cNvPr>
          <p:cNvSpPr/>
          <p:nvPr/>
        </p:nvSpPr>
        <p:spPr>
          <a:xfrm>
            <a:off x="1" y="0"/>
            <a:ext cx="4896420" cy="6858000"/>
          </a:xfrm>
          <a:prstGeom prst="rect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F854834-ADED-4C37-A0B3-0B2F760754BF}"/>
              </a:ext>
            </a:extLst>
          </p:cNvPr>
          <p:cNvSpPr txBox="1">
            <a:spLocks/>
          </p:cNvSpPr>
          <p:nvPr/>
        </p:nvSpPr>
        <p:spPr>
          <a:xfrm>
            <a:off x="203051" y="3838989"/>
            <a:ext cx="3833906" cy="1562638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rPr>
              <a:t>НАЦИОНАЛЬНЫЕ МАГАЗИНЫ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11C88F5D-FE87-4478-BC5C-88F8A3A07E4C}"/>
              </a:ext>
            </a:extLst>
          </p:cNvPr>
          <p:cNvSpPr txBox="1">
            <a:spLocks/>
          </p:cNvSpPr>
          <p:nvPr/>
        </p:nvSpPr>
        <p:spPr>
          <a:xfrm>
            <a:off x="203051" y="4770209"/>
            <a:ext cx="4333578" cy="1481901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коллективные магазины Партнеров РЭЦ с российскими товарами за рубежом, продвигаемые под национальным брендом «Сделано в России»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571EC7-F700-4A6F-A102-942694576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17" y="1456374"/>
            <a:ext cx="4218212" cy="110330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FC4806-55EB-42C2-A80B-3825B89EA945}"/>
              </a:ext>
            </a:extLst>
          </p:cNvPr>
          <p:cNvSpPr/>
          <p:nvPr/>
        </p:nvSpPr>
        <p:spPr>
          <a:xfrm>
            <a:off x="5488467" y="231311"/>
            <a:ext cx="62183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ОТ ИНТЕРЕСА К СТРАНЕ – </a:t>
            </a:r>
          </a:p>
          <a:p>
            <a:r>
              <a:rPr lang="ru-RU" dirty="0">
                <a:latin typeface="Arial Black" panose="020B0A04020102020204" pitchFamily="34" charset="0"/>
              </a:rPr>
              <a:t>                         К ПОКУПКЕ ВАШИХ ТОВАРОВ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1BDE6E-1DD1-4388-9D16-D0FC03C6744F}"/>
              </a:ext>
            </a:extLst>
          </p:cNvPr>
          <p:cNvSpPr txBox="1"/>
          <p:nvPr/>
        </p:nvSpPr>
        <p:spPr>
          <a:xfrm>
            <a:off x="4996763" y="1229186"/>
            <a:ext cx="80021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7</a:t>
            </a:r>
          </a:p>
          <a:p>
            <a:pPr algn="ctr"/>
            <a:r>
              <a:rPr lang="ru-RU" sz="3600" dirty="0">
                <a:latin typeface="Arial Black" panose="020B0A04020102020204" pitchFamily="34" charset="0"/>
              </a:rPr>
              <a:t>17</a:t>
            </a:r>
          </a:p>
          <a:p>
            <a:pPr algn="ctr"/>
            <a:r>
              <a:rPr lang="ru-RU" sz="3600" dirty="0">
                <a:latin typeface="Arial Black" panose="020B0A04020102020204" pitchFamily="34" charset="0"/>
              </a:rPr>
              <a:t>12</a:t>
            </a:r>
          </a:p>
          <a:p>
            <a:pPr algn="ctr"/>
            <a:r>
              <a:rPr lang="ru-RU" sz="3600" dirty="0">
                <a:latin typeface="Arial Black" panose="020B0A04020102020204" pitchFamily="34" charset="0"/>
              </a:rPr>
              <a:t>36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1767E5-ECA9-45DB-A615-CB17C5BF5C93}"/>
              </a:ext>
            </a:extLst>
          </p:cNvPr>
          <p:cNvSpPr txBox="1"/>
          <p:nvPr/>
        </p:nvSpPr>
        <p:spPr>
          <a:xfrm>
            <a:off x="5873037" y="3014529"/>
            <a:ext cx="2340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262626"/>
                </a:solidFill>
                <a:latin typeface="Century Gothic" panose="020B0502020202020204" pitchFamily="34" charset="0"/>
              </a:rPr>
              <a:t>онлайн</a:t>
            </a:r>
            <a:r>
              <a:rPr lang="ru-RU" dirty="0">
                <a:solidFill>
                  <a:srgbClr val="262626"/>
                </a:solidFill>
                <a:latin typeface="Century Gothic" panose="020B0502020202020204" pitchFamily="34" charset="0"/>
              </a:rPr>
              <a:t> магазинов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1DE3D2-CCB9-4798-AD01-2525C97EC726}"/>
              </a:ext>
            </a:extLst>
          </p:cNvPr>
          <p:cNvSpPr txBox="1"/>
          <p:nvPr/>
        </p:nvSpPr>
        <p:spPr>
          <a:xfrm>
            <a:off x="5877926" y="2492851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62626"/>
                </a:solidFill>
                <a:latin typeface="Century Gothic" panose="020B0502020202020204" pitchFamily="34" charset="0"/>
              </a:rPr>
              <a:t>партнеров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F40D55-71F4-4681-A2FA-8259A60886CB}"/>
              </a:ext>
            </a:extLst>
          </p:cNvPr>
          <p:cNvSpPr txBox="1"/>
          <p:nvPr/>
        </p:nvSpPr>
        <p:spPr>
          <a:xfrm>
            <a:off x="5883561" y="1367052"/>
            <a:ext cx="2422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62626"/>
                </a:solidFill>
                <a:latin typeface="Century Gothic" panose="020B0502020202020204" pitchFamily="34" charset="0"/>
              </a:rPr>
              <a:t>экспортных рынков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A6F61C-C4D3-46C9-92A0-378F47C325AC}"/>
              </a:ext>
            </a:extLst>
          </p:cNvPr>
          <p:cNvSpPr txBox="1"/>
          <p:nvPr/>
        </p:nvSpPr>
        <p:spPr>
          <a:xfrm>
            <a:off x="5877926" y="1940537"/>
            <a:ext cx="2023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solidFill>
                  <a:srgbClr val="262626"/>
                </a:solidFill>
                <a:latin typeface="Century Gothic" panose="020B0502020202020204" pitchFamily="34" charset="0"/>
              </a:rPr>
              <a:t>маркетплейсов</a:t>
            </a:r>
            <a:endParaRPr lang="ru-RU" dirty="0">
              <a:solidFill>
                <a:srgbClr val="262626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3B32E1-E190-46F9-8D6C-4D968A6743AB}"/>
              </a:ext>
            </a:extLst>
          </p:cNvPr>
          <p:cNvSpPr txBox="1"/>
          <p:nvPr/>
        </p:nvSpPr>
        <p:spPr>
          <a:xfrm>
            <a:off x="8411473" y="1594140"/>
            <a:ext cx="797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3B76FB"/>
                </a:solidFill>
                <a:latin typeface="Arial Black" panose="020B0A04020102020204" pitchFamily="34" charset="0"/>
              </a:rPr>
              <a:t>&gt;2</a:t>
            </a:r>
            <a:endParaRPr lang="ru-RU" sz="3600" dirty="0">
              <a:solidFill>
                <a:srgbClr val="3B76FB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B60D6F9-13FC-48A4-8E9C-30A7BA9A0B59}"/>
              </a:ext>
            </a:extLst>
          </p:cNvPr>
          <p:cNvSpPr/>
          <p:nvPr/>
        </p:nvSpPr>
        <p:spPr>
          <a:xfrm>
            <a:off x="9208486" y="1853727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262626"/>
                </a:solidFill>
                <a:latin typeface="Century Gothic" panose="020B0502020202020204" pitchFamily="34" charset="0"/>
              </a:rPr>
              <a:t>млн</a:t>
            </a:r>
            <a:endParaRPr lang="ru-RU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6B7682-C571-40D7-9174-6E1B265412AB}"/>
              </a:ext>
            </a:extLst>
          </p:cNvPr>
          <p:cNvSpPr txBox="1"/>
          <p:nvPr/>
        </p:nvSpPr>
        <p:spPr>
          <a:xfrm>
            <a:off x="8411473" y="2649433"/>
            <a:ext cx="797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3600">
                <a:solidFill>
                  <a:srgbClr val="3B76FB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&gt;</a:t>
            </a:r>
            <a:r>
              <a:rPr lang="ru-RU" dirty="0"/>
              <a:t>3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49DC265-AF2E-4914-A926-F8D0B6628463}"/>
              </a:ext>
            </a:extLst>
          </p:cNvPr>
          <p:cNvSpPr/>
          <p:nvPr/>
        </p:nvSpPr>
        <p:spPr>
          <a:xfrm>
            <a:off x="9208486" y="2909020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262626"/>
                </a:solidFill>
                <a:latin typeface="Century Gothic" panose="020B0502020202020204" pitchFamily="34" charset="0"/>
              </a:rPr>
              <a:t>млн</a:t>
            </a:r>
            <a:endParaRPr lang="ru-RU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0EF720-2E46-4D84-96B7-F9C0C014BF3E}"/>
              </a:ext>
            </a:extLst>
          </p:cNvPr>
          <p:cNvSpPr txBox="1"/>
          <p:nvPr/>
        </p:nvSpPr>
        <p:spPr>
          <a:xfrm>
            <a:off x="9757034" y="1274719"/>
            <a:ext cx="17732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>
                <a:solidFill>
                  <a:srgbClr val="26262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ru-RU" dirty="0"/>
              <a:t>лояльных </a:t>
            </a:r>
          </a:p>
          <a:p>
            <a:r>
              <a:rPr lang="ru-RU" dirty="0"/>
              <a:t>иностранных </a:t>
            </a:r>
          </a:p>
          <a:p>
            <a:r>
              <a:rPr lang="ru-RU" dirty="0"/>
              <a:t>покупателей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35AD95-9207-4AE3-B35B-48024E9922A0}"/>
              </a:ext>
            </a:extLst>
          </p:cNvPr>
          <p:cNvSpPr txBox="1"/>
          <p:nvPr/>
        </p:nvSpPr>
        <p:spPr>
          <a:xfrm>
            <a:off x="9745189" y="2414364"/>
            <a:ext cx="2446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62626"/>
                </a:solidFill>
                <a:latin typeface="Century Gothic" panose="020B0502020202020204" pitchFamily="34" charset="0"/>
              </a:rPr>
              <a:t>розничных сделок по продаже российской продукции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2D678BE5-A1D5-4D47-A925-E9C574B7823C}"/>
              </a:ext>
            </a:extLst>
          </p:cNvPr>
          <p:cNvSpPr/>
          <p:nvPr/>
        </p:nvSpPr>
        <p:spPr>
          <a:xfrm>
            <a:off x="5367245" y="4290066"/>
            <a:ext cx="1881554" cy="66821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Соц.сети</a:t>
            </a:r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 и блогеры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7C88EF5A-6868-464C-A545-FDF1704AF558}"/>
              </a:ext>
            </a:extLst>
          </p:cNvPr>
          <p:cNvSpPr/>
          <p:nvPr/>
        </p:nvSpPr>
        <p:spPr>
          <a:xfrm>
            <a:off x="7544649" y="4290066"/>
            <a:ext cx="1881554" cy="66821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Партнерские проекты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CFDF55C9-3162-447B-82F8-A12B8878E053}"/>
              </a:ext>
            </a:extLst>
          </p:cNvPr>
          <p:cNvSpPr/>
          <p:nvPr/>
        </p:nvSpPr>
        <p:spPr>
          <a:xfrm>
            <a:off x="9745189" y="4290066"/>
            <a:ext cx="1881554" cy="668216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Официальная поддержка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1513977-0E0B-4B27-8264-4870349D4B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3" r="1662"/>
          <a:stretch/>
        </p:blipFill>
        <p:spPr>
          <a:xfrm>
            <a:off x="4917781" y="6194582"/>
            <a:ext cx="7261412" cy="659592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BF032D5-8FF5-4F11-8DEC-FF492247F976}"/>
              </a:ext>
            </a:extLst>
          </p:cNvPr>
          <p:cNvSpPr/>
          <p:nvPr/>
        </p:nvSpPr>
        <p:spPr>
          <a:xfrm>
            <a:off x="4996763" y="5471068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Black" panose="020B0A04020102020204" pitchFamily="34" charset="0"/>
              </a:rPr>
              <a:t>300</a:t>
            </a:r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327808-1F2E-4D1F-971C-9C6D381638F7}"/>
              </a:ext>
            </a:extLst>
          </p:cNvPr>
          <p:cNvSpPr txBox="1"/>
          <p:nvPr/>
        </p:nvSpPr>
        <p:spPr>
          <a:xfrm>
            <a:off x="6030858" y="5672904"/>
            <a:ext cx="2702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262626"/>
                </a:solidFill>
                <a:latin typeface="Century Gothic" panose="020B0502020202020204" pitchFamily="34" charset="0"/>
              </a:rPr>
              <a:t>оффлайн</a:t>
            </a:r>
            <a:r>
              <a:rPr lang="ru-RU" dirty="0">
                <a:solidFill>
                  <a:srgbClr val="262626"/>
                </a:solidFill>
                <a:latin typeface="Century Gothic" panose="020B0502020202020204" pitchFamily="34" charset="0"/>
              </a:rPr>
              <a:t> магазинов</a:t>
            </a:r>
          </a:p>
        </p:txBody>
      </p:sp>
    </p:spTree>
    <p:extLst>
      <p:ext uri="{BB962C8B-B14F-4D97-AF65-F5344CB8AC3E}">
        <p14:creationId xmlns:p14="http://schemas.microsoft.com/office/powerpoint/2010/main" val="3808305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8C7188-52BF-4972-9E7A-858FA9011A96}"/>
              </a:ext>
            </a:extLst>
          </p:cNvPr>
          <p:cNvSpPr/>
          <p:nvPr/>
        </p:nvSpPr>
        <p:spPr>
          <a:xfrm>
            <a:off x="488200" y="305417"/>
            <a:ext cx="522130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ВЫСТАВКИ 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И ДЕЛОВЫЕ МИССИИ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С ПОДДЕРЖКОЙ РЭЦ</a:t>
            </a:r>
          </a:p>
        </p:txBody>
      </p:sp>
      <p:pic>
        <p:nvPicPr>
          <p:cNvPr id="3" name="Picture 2" descr="ноутбук реалистично">
            <a:extLst>
              <a:ext uri="{FF2B5EF4-FFF2-40B4-BE49-F238E27FC236}">
                <a16:creationId xmlns:a16="http://schemas.microsoft.com/office/drawing/2014/main" id="{21D312F7-A5F2-4150-B7BA-327BD7CD9B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" t="21436" r="5405" b="23724"/>
          <a:stretch/>
        </p:blipFill>
        <p:spPr bwMode="auto">
          <a:xfrm>
            <a:off x="497409" y="2426167"/>
            <a:ext cx="6457264" cy="4018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279222E-1491-48E9-97B2-359611714B35}"/>
              </a:ext>
            </a:extLst>
          </p:cNvPr>
          <p:cNvSpPr/>
          <p:nvPr/>
        </p:nvSpPr>
        <p:spPr>
          <a:xfrm>
            <a:off x="497408" y="2012644"/>
            <a:ext cx="50744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Century Gothic" panose="020B0502020202020204" pitchFamily="34" charset="0"/>
              </a:rPr>
              <a:t>РЭЦ </a:t>
            </a:r>
            <a:r>
              <a:rPr lang="ru-RU" sz="1600" dirty="0" err="1">
                <a:latin typeface="Century Gothic" panose="020B0502020202020204" pitchFamily="34" charset="0"/>
              </a:rPr>
              <a:t>софинансирует</a:t>
            </a:r>
            <a:r>
              <a:rPr lang="ru-RU" sz="1600" dirty="0">
                <a:latin typeface="Century Gothic" panose="020B0502020202020204" pitchFamily="34" charset="0"/>
              </a:rPr>
              <a:t> затраты компаний на участие в выставках и деловых миссиях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139522-8D55-466E-9524-EEC42C154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960" y="3025286"/>
            <a:ext cx="4797039" cy="274246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45BFAD4-1DF6-45F3-BF7B-A3FEEC36398D}"/>
              </a:ext>
            </a:extLst>
          </p:cNvPr>
          <p:cNvSpPr/>
          <p:nvPr/>
        </p:nvSpPr>
        <p:spPr>
          <a:xfrm>
            <a:off x="7104398" y="0"/>
            <a:ext cx="5237327" cy="6858000"/>
          </a:xfrm>
          <a:prstGeom prst="rect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2FD631E-CF21-4915-BEDE-CAE1F7CEBFBC}"/>
              </a:ext>
            </a:extLst>
          </p:cNvPr>
          <p:cNvSpPr/>
          <p:nvPr/>
        </p:nvSpPr>
        <p:spPr>
          <a:xfrm>
            <a:off x="7490896" y="305417"/>
            <a:ext cx="47021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ВЫСТАВКИ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5769B68-914E-48DF-BC35-809F95B3D282}"/>
              </a:ext>
            </a:extLst>
          </p:cNvPr>
          <p:cNvSpPr/>
          <p:nvPr/>
        </p:nvSpPr>
        <p:spPr>
          <a:xfrm>
            <a:off x="7468115" y="3487611"/>
            <a:ext cx="47021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ДЕЛОВЫЕ МИССИИ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B3B1C97-D575-45B8-80C9-E08327CBEA96}"/>
              </a:ext>
            </a:extLst>
          </p:cNvPr>
          <p:cNvCxnSpPr/>
          <p:nvPr/>
        </p:nvCxnSpPr>
        <p:spPr>
          <a:xfrm>
            <a:off x="7961840" y="890192"/>
            <a:ext cx="440266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59EB7D6-6C44-443A-9F59-83CC419F7ED9}"/>
              </a:ext>
            </a:extLst>
          </p:cNvPr>
          <p:cNvCxnSpPr/>
          <p:nvPr/>
        </p:nvCxnSpPr>
        <p:spPr>
          <a:xfrm>
            <a:off x="7939059" y="4072386"/>
            <a:ext cx="440266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E9F457A-8713-4CB5-BB90-5B4970DD313D}"/>
              </a:ext>
            </a:extLst>
          </p:cNvPr>
          <p:cNvSpPr/>
          <p:nvPr/>
        </p:nvSpPr>
        <p:spPr>
          <a:xfrm>
            <a:off x="7490896" y="995554"/>
            <a:ext cx="44026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Участие со стендом в коллективной экспозиции под брендом «Сделано в России»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Софинансирование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затрат по аренде, застройке, доставке образцов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DACF69A-5A14-479C-B248-F57A0F41E2A3}"/>
              </a:ext>
            </a:extLst>
          </p:cNvPr>
          <p:cNvSpPr/>
          <p:nvPr/>
        </p:nvSpPr>
        <p:spPr>
          <a:xfrm>
            <a:off x="7521728" y="4349037"/>
            <a:ext cx="44026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Участие без стенда в В2В переговорах  с заранее отобранными иностранными партнерами 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Софинансирование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затрат по организации бизнес-программы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A927825-5ECC-4D6B-8B4A-75B91AD4BE46}"/>
              </a:ext>
            </a:extLst>
          </p:cNvPr>
          <p:cNvSpPr/>
          <p:nvPr/>
        </p:nvSpPr>
        <p:spPr>
          <a:xfrm>
            <a:off x="7329775" y="2597419"/>
            <a:ext cx="2146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до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100%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0AA298C-72D3-46E1-8EDB-CF4C519A1D84}"/>
              </a:ext>
            </a:extLst>
          </p:cNvPr>
          <p:cNvSpPr/>
          <p:nvPr/>
        </p:nvSpPr>
        <p:spPr>
          <a:xfrm>
            <a:off x="9771700" y="2597419"/>
            <a:ext cx="25928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До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50-80%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23995EA-D0BD-4DFE-8758-82C1C8F3C754}"/>
              </a:ext>
            </a:extLst>
          </p:cNvPr>
          <p:cNvSpPr/>
          <p:nvPr/>
        </p:nvSpPr>
        <p:spPr>
          <a:xfrm>
            <a:off x="8774349" y="6020349"/>
            <a:ext cx="2146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до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1161029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AA64BB-C8D5-4F9D-9BEF-28AA9189B98D}"/>
              </a:ext>
            </a:extLst>
          </p:cNvPr>
          <p:cNvSpPr/>
          <p:nvPr/>
        </p:nvSpPr>
        <p:spPr>
          <a:xfrm>
            <a:off x="580679" y="369184"/>
            <a:ext cx="47021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ВЫСТАВКИ 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2025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C2966AE-427A-4A04-9044-21AACEB3B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9682" y="355486"/>
            <a:ext cx="1674909" cy="774691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58107B2-F528-4F30-9090-B330AE809996}"/>
              </a:ext>
            </a:extLst>
          </p:cNvPr>
          <p:cNvSpPr/>
          <p:nvPr/>
        </p:nvSpPr>
        <p:spPr>
          <a:xfrm>
            <a:off x="351148" y="5817522"/>
            <a:ext cx="33677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spc="-300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11 </a:t>
            </a:r>
            <a:r>
              <a:rPr lang="ru-RU" sz="2400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ВЫСТАВОК</a:t>
            </a:r>
            <a:endParaRPr lang="ru-RU" sz="3200" dirty="0">
              <a:solidFill>
                <a:schemeClr val="bg1">
                  <a:lumMod val="8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68C7E2B-3C2F-4BE2-BCF3-FDFE11390F0B}"/>
              </a:ext>
            </a:extLst>
          </p:cNvPr>
          <p:cNvSpPr/>
          <p:nvPr/>
        </p:nvSpPr>
        <p:spPr>
          <a:xfrm>
            <a:off x="4702570" y="5813233"/>
            <a:ext cx="33677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spc="-300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6 </a:t>
            </a:r>
            <a:r>
              <a:rPr lang="ru-RU" sz="2400" dirty="0">
                <a:solidFill>
                  <a:schemeClr val="bg1">
                    <a:lumMod val="85000"/>
                  </a:schemeClr>
                </a:solidFill>
                <a:latin typeface="Arial Black" panose="020B0A04020102020204" pitchFamily="34" charset="0"/>
              </a:rPr>
              <a:t>СТРАН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B1E8E86F-D072-42BB-8471-70E115983CF0}"/>
              </a:ext>
            </a:extLst>
          </p:cNvPr>
          <p:cNvSpPr/>
          <p:nvPr/>
        </p:nvSpPr>
        <p:spPr>
          <a:xfrm>
            <a:off x="193485" y="1971432"/>
            <a:ext cx="2738254" cy="10772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VietFood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&amp; 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Beverage 2025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E48D1CAA-1965-4214-A6DB-8E86BBBA1691}"/>
              </a:ext>
            </a:extLst>
          </p:cNvPr>
          <p:cNvSpPr/>
          <p:nvPr/>
        </p:nvSpPr>
        <p:spPr>
          <a:xfrm>
            <a:off x="3174041" y="1971432"/>
            <a:ext cx="2738254" cy="10772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World Food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Istanbul 2025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ADD3F4FA-42D9-468A-AE65-77305A00DE75}"/>
              </a:ext>
            </a:extLst>
          </p:cNvPr>
          <p:cNvSpPr/>
          <p:nvPr/>
        </p:nvSpPr>
        <p:spPr>
          <a:xfrm>
            <a:off x="6154597" y="1971432"/>
            <a:ext cx="2738254" cy="10772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Mining 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and Metals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Central Asia 2025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F2C7CDC8-1185-49BA-A0C5-3D7F1FA45434}"/>
              </a:ext>
            </a:extLst>
          </p:cNvPr>
          <p:cNvSpPr/>
          <p:nvPr/>
        </p:nvSpPr>
        <p:spPr>
          <a:xfrm>
            <a:off x="9135153" y="1971432"/>
            <a:ext cx="2738254" cy="10772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WETEX 2025</a:t>
            </a:r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C684D3E0-0D39-4094-AC63-0E9B47C1A793}"/>
              </a:ext>
            </a:extLst>
          </p:cNvPr>
          <p:cNvSpPr/>
          <p:nvPr/>
        </p:nvSpPr>
        <p:spPr>
          <a:xfrm>
            <a:off x="193485" y="3265813"/>
            <a:ext cx="2738254" cy="10772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GITEX 2025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13A9E7BB-2E00-49CC-8886-7F0CAC6EE652}"/>
              </a:ext>
            </a:extLst>
          </p:cNvPr>
          <p:cNvSpPr/>
          <p:nvPr/>
        </p:nvSpPr>
        <p:spPr>
          <a:xfrm>
            <a:off x="3174041" y="3265813"/>
            <a:ext cx="2738254" cy="10772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KazAgro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2025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67CA500C-48FE-4EAA-BBB0-A2E86575AA75}"/>
              </a:ext>
            </a:extLst>
          </p:cNvPr>
          <p:cNvSpPr/>
          <p:nvPr/>
        </p:nvSpPr>
        <p:spPr>
          <a:xfrm>
            <a:off x="6154597" y="3265813"/>
            <a:ext cx="2738254" cy="10772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Adipec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2025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6E741F0F-1BDD-4AC5-8793-BCD998A99FB1}"/>
              </a:ext>
            </a:extLst>
          </p:cNvPr>
          <p:cNvSpPr/>
          <p:nvPr/>
        </p:nvSpPr>
        <p:spPr>
          <a:xfrm>
            <a:off x="9135153" y="3265813"/>
            <a:ext cx="2738254" cy="10772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China 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International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Import Expo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B8E84342-DADF-412F-9E84-936EE14DB081}"/>
              </a:ext>
            </a:extLst>
          </p:cNvPr>
          <p:cNvSpPr/>
          <p:nvPr/>
        </p:nvSpPr>
        <p:spPr>
          <a:xfrm>
            <a:off x="193485" y="4560194"/>
            <a:ext cx="2738254" cy="10772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Shanghai Global Food Trade </a:t>
            </a:r>
            <a:endParaRPr lang="ru-RU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Show 2025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88C3E6E9-CB80-4C65-821F-91DC66F56134}"/>
              </a:ext>
            </a:extLst>
          </p:cNvPr>
          <p:cNvSpPr/>
          <p:nvPr/>
        </p:nvSpPr>
        <p:spPr>
          <a:xfrm>
            <a:off x="3174041" y="4560194"/>
            <a:ext cx="2738254" cy="10772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The Big 5 2025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2D0EC7D2-C39F-49BD-8F20-08F037398F8E}"/>
              </a:ext>
            </a:extLst>
          </p:cNvPr>
          <p:cNvSpPr/>
          <p:nvPr/>
        </p:nvSpPr>
        <p:spPr>
          <a:xfrm>
            <a:off x="6154597" y="4560194"/>
            <a:ext cx="2738254" cy="107721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Food Africa </a:t>
            </a:r>
          </a:p>
          <a:p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2025</a:t>
            </a:r>
          </a:p>
        </p:txBody>
      </p:sp>
      <p:pic>
        <p:nvPicPr>
          <p:cNvPr id="1026" name="Picture 2" descr="Vietnam Flag - Round Glossy Icon. Vector Illustration.">
            <a:extLst>
              <a:ext uri="{FF2B5EF4-FFF2-40B4-BE49-F238E27FC236}">
                <a16:creationId xmlns:a16="http://schemas.microsoft.com/office/drawing/2014/main" id="{7D42CA10-B8F6-4193-8564-E27C8F6A2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000" y="2030558"/>
            <a:ext cx="972739" cy="97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Флаг Турции Круглая Яркая Икона На Белом Фоне — стоковая векторная графика  и другие изображения на тему Турецкий флаг - Турецкий флаг, Иконка, Круг">
            <a:extLst>
              <a:ext uri="{FF2B5EF4-FFF2-40B4-BE49-F238E27FC236}">
                <a16:creationId xmlns:a16="http://schemas.microsoft.com/office/drawing/2014/main" id="{11209721-617D-4463-BCEC-A98FFCD1F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5000" y1="46749" x2="25000" y2="46749"/>
                        <a14:foregroundMark x1="43627" y1="34446" x2="25490" y2="37083"/>
                        <a14:foregroundMark x1="25490" y1="37083" x2="15359" y2="42531"/>
                        <a14:foregroundMark x1="15359" y1="42531" x2="18137" y2="57469"/>
                        <a14:foregroundMark x1="18137" y1="57469" x2="25490" y2="65378"/>
                        <a14:foregroundMark x1="25490" y1="65378" x2="35621" y2="69069"/>
                        <a14:foregroundMark x1="35621" y1="69069" x2="43627" y2="64499"/>
                        <a14:foregroundMark x1="48203" y1="36380" x2="33497" y2="38313"/>
                        <a14:foregroundMark x1="33497" y1="38313" x2="27614" y2="47276"/>
                        <a14:foregroundMark x1="27614" y1="47276" x2="25327" y2="56766"/>
                        <a14:foregroundMark x1="25327" y1="56766" x2="35131" y2="67838"/>
                        <a14:foregroundMark x1="35131" y1="67838" x2="45915" y2="69772"/>
                        <a14:foregroundMark x1="45915" y1="69772" x2="52778" y2="57293"/>
                        <a14:foregroundMark x1="52778" y1="57293" x2="50490" y2="46749"/>
                        <a14:foregroundMark x1="50490" y1="46749" x2="41503" y2="38313"/>
                        <a14:foregroundMark x1="41503" y1="38313" x2="18627" y2="35501"/>
                        <a14:foregroundMark x1="18627" y1="35501" x2="20752" y2="44464"/>
                        <a14:foregroundMark x1="51471" y1="39895" x2="32190" y2="34446"/>
                        <a14:foregroundMark x1="32190" y1="34446" x2="40850" y2="31283"/>
                        <a14:foregroundMark x1="40850" y1="31283" x2="64379" y2="45694"/>
                        <a14:foregroundMark x1="64379" y1="45694" x2="63235" y2="54657"/>
                        <a14:foregroundMark x1="63235" y1="54657" x2="59641" y2="46397"/>
                        <a14:foregroundMark x1="59641" y1="46397" x2="60294" y2="47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366" y="2085975"/>
            <a:ext cx="927038" cy="861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Значок вектора флага Казахстана круглый Иллюстрация штока ...">
            <a:extLst>
              <a:ext uri="{FF2B5EF4-FFF2-40B4-BE49-F238E27FC236}">
                <a16:creationId xmlns:a16="http://schemas.microsoft.com/office/drawing/2014/main" id="{00E4BBAC-1574-4A40-9553-15ED02E2E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375" b="91250" l="9625" r="90000">
                        <a14:foregroundMark x1="9625" y1="53750" x2="10500" y2="42500"/>
                        <a14:foregroundMark x1="10500" y1="42500" x2="13250" y2="38000"/>
                        <a14:foregroundMark x1="51875" y1="9875" x2="38250" y2="9375"/>
                        <a14:foregroundMark x1="90000" y1="48375" x2="88625" y2="58000"/>
                        <a14:foregroundMark x1="88625" y1="58000" x2="77125" y2="74375"/>
                        <a14:foregroundMark x1="77125" y1="74375" x2="68625" y2="81375"/>
                        <a14:foregroundMark x1="68625" y1="81375" x2="45625" y2="91250"/>
                        <a14:foregroundMark x1="45625" y1="91250" x2="53125" y2="9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615" y="2085975"/>
            <a:ext cx="786541" cy="78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флаг оаэ на прозрачном фоне 26 фото">
            <a:extLst>
              <a:ext uri="{FF2B5EF4-FFF2-40B4-BE49-F238E27FC236}">
                <a16:creationId xmlns:a16="http://schemas.microsoft.com/office/drawing/2014/main" id="{84357FC7-5798-46BB-BD43-3979D852B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400" b="91600" l="10000" r="90000">
                        <a14:foregroundMark x1="39222" y1="10600" x2="47667" y2="5000"/>
                        <a14:foregroundMark x1="47667" y1="5000" x2="56667" y2="5400"/>
                        <a14:foregroundMark x1="56667" y1="5400" x2="59222" y2="7000"/>
                        <a14:foregroundMark x1="51889" y1="43000" x2="45889" y2="49000"/>
                        <a14:foregroundMark x1="45889" y1="49000" x2="50778" y2="36600"/>
                        <a14:foregroundMark x1="50778" y1="36600" x2="42889" y2="39800"/>
                        <a14:foregroundMark x1="42889" y1="39800" x2="43000" y2="51200"/>
                        <a14:foregroundMark x1="43000" y1="51200" x2="48667" y2="57400"/>
                        <a14:foregroundMark x1="48667" y1="57400" x2="56333" y2="56200"/>
                        <a14:foregroundMark x1="56333" y1="56200" x2="59111" y2="46600"/>
                        <a14:foregroundMark x1="59111" y1="46600" x2="60000" y2="59200"/>
                        <a14:foregroundMark x1="60000" y1="59200" x2="67667" y2="58000"/>
                        <a14:foregroundMark x1="67667" y1="58000" x2="69667" y2="48200"/>
                        <a14:foregroundMark x1="69667" y1="48200" x2="61000" y2="59800"/>
                        <a14:foregroundMark x1="61000" y1="59800" x2="60111" y2="66600"/>
                        <a14:foregroundMark x1="43444" y1="91600" x2="53778" y2="89800"/>
                        <a14:foregroundMark x1="53778" y1="89800" x2="62556" y2="82400"/>
                        <a14:foregroundMark x1="62556" y1="82400" x2="67889" y2="71800"/>
                        <a14:foregroundMark x1="70889" y1="45400" x2="69778" y2="62600"/>
                        <a14:foregroundMark x1="69778" y1="62600" x2="62556" y2="74400"/>
                        <a14:foregroundMark x1="62556" y1="74400" x2="40889" y2="70600"/>
                        <a14:foregroundMark x1="40889" y1="70600" x2="35000" y2="60600"/>
                        <a14:foregroundMark x1="35000" y1="60600" x2="35111" y2="47600"/>
                        <a14:foregroundMark x1="35111" y1="47600" x2="38222" y2="36000"/>
                        <a14:foregroundMark x1="38222" y1="36000" x2="44556" y2="29600"/>
                        <a14:foregroundMark x1="44556" y1="29600" x2="55778" y2="27800"/>
                        <a14:foregroundMark x1="55778" y1="27800" x2="67000" y2="28200"/>
                        <a14:foregroundMark x1="68444" y1="37800" x2="69111" y2="49000"/>
                        <a14:foregroundMark x1="69111" y1="49000" x2="56000" y2="57000"/>
                        <a14:foregroundMark x1="56000" y1="57000" x2="34111" y2="54000"/>
                        <a14:foregroundMark x1="34111" y1="54000" x2="31222" y2="40000"/>
                        <a14:foregroundMark x1="31222" y1="40000" x2="36444" y2="33800"/>
                        <a14:foregroundMark x1="36444" y1="33800" x2="38667" y2="32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9689" y="2154138"/>
            <a:ext cx="1306035" cy="72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8" descr="флаг оаэ на прозрачном фоне 26 фото">
            <a:extLst>
              <a:ext uri="{FF2B5EF4-FFF2-40B4-BE49-F238E27FC236}">
                <a16:creationId xmlns:a16="http://schemas.microsoft.com/office/drawing/2014/main" id="{2DD67B86-3FB8-4E17-B517-328977B7B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400" b="91600" l="10000" r="90000">
                        <a14:foregroundMark x1="39222" y1="10600" x2="47667" y2="5000"/>
                        <a14:foregroundMark x1="47667" y1="5000" x2="56667" y2="5400"/>
                        <a14:foregroundMark x1="56667" y1="5400" x2="59222" y2="7000"/>
                        <a14:foregroundMark x1="51889" y1="43000" x2="45889" y2="49000"/>
                        <a14:foregroundMark x1="45889" y1="49000" x2="50778" y2="36600"/>
                        <a14:foregroundMark x1="50778" y1="36600" x2="42889" y2="39800"/>
                        <a14:foregroundMark x1="42889" y1="39800" x2="43000" y2="51200"/>
                        <a14:foregroundMark x1="43000" y1="51200" x2="48667" y2="57400"/>
                        <a14:foregroundMark x1="48667" y1="57400" x2="56333" y2="56200"/>
                        <a14:foregroundMark x1="56333" y1="56200" x2="59111" y2="46600"/>
                        <a14:foregroundMark x1="59111" y1="46600" x2="60000" y2="59200"/>
                        <a14:foregroundMark x1="60000" y1="59200" x2="67667" y2="58000"/>
                        <a14:foregroundMark x1="67667" y1="58000" x2="69667" y2="48200"/>
                        <a14:foregroundMark x1="69667" y1="48200" x2="61000" y2="59800"/>
                        <a14:foregroundMark x1="61000" y1="59800" x2="60111" y2="66600"/>
                        <a14:foregroundMark x1="43444" y1="91600" x2="53778" y2="89800"/>
                        <a14:foregroundMark x1="53778" y1="89800" x2="62556" y2="82400"/>
                        <a14:foregroundMark x1="62556" y1="82400" x2="67889" y2="71800"/>
                        <a14:foregroundMark x1="70889" y1="45400" x2="69778" y2="62600"/>
                        <a14:foregroundMark x1="69778" y1="62600" x2="62556" y2="74400"/>
                        <a14:foregroundMark x1="62556" y1="74400" x2="40889" y2="70600"/>
                        <a14:foregroundMark x1="40889" y1="70600" x2="35000" y2="60600"/>
                        <a14:foregroundMark x1="35000" y1="60600" x2="35111" y2="47600"/>
                        <a14:foregroundMark x1="35111" y1="47600" x2="38222" y2="36000"/>
                        <a14:foregroundMark x1="38222" y1="36000" x2="44556" y2="29600"/>
                        <a14:foregroundMark x1="44556" y1="29600" x2="55778" y2="27800"/>
                        <a14:foregroundMark x1="55778" y1="27800" x2="67000" y2="28200"/>
                        <a14:foregroundMark x1="68444" y1="37800" x2="69111" y2="49000"/>
                        <a14:foregroundMark x1="69111" y1="49000" x2="56000" y2="57000"/>
                        <a14:foregroundMark x1="56000" y1="57000" x2="34111" y2="54000"/>
                        <a14:foregroundMark x1="34111" y1="54000" x2="31222" y2="40000"/>
                        <a14:foregroundMark x1="31222" y1="40000" x2="36444" y2="33800"/>
                        <a14:foregroundMark x1="36444" y1="33800" x2="38667" y2="32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351" y="3441634"/>
            <a:ext cx="1306035" cy="72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6" descr="Значок вектора флага Казахстана круглый Иллюстрация штока ...">
            <a:extLst>
              <a:ext uri="{FF2B5EF4-FFF2-40B4-BE49-F238E27FC236}">
                <a16:creationId xmlns:a16="http://schemas.microsoft.com/office/drawing/2014/main" id="{DB31113D-24C2-4108-A9E7-6A2E8F67F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375" b="91250" l="9625" r="90000">
                        <a14:foregroundMark x1="9625" y1="53750" x2="10500" y2="42500"/>
                        <a14:foregroundMark x1="10500" y1="42500" x2="13250" y2="38000"/>
                        <a14:foregroundMark x1="51875" y1="9875" x2="38250" y2="9375"/>
                        <a14:foregroundMark x1="90000" y1="48375" x2="88625" y2="58000"/>
                        <a14:foregroundMark x1="88625" y1="58000" x2="77125" y2="74375"/>
                        <a14:foregroundMark x1="77125" y1="74375" x2="68625" y2="81375"/>
                        <a14:foregroundMark x1="68625" y1="81375" x2="45625" y2="91250"/>
                        <a14:foregroundMark x1="45625" y1="91250" x2="53125" y2="90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614" y="3411731"/>
            <a:ext cx="786541" cy="78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8" descr="флаг оаэ на прозрачном фоне 26 фото">
            <a:extLst>
              <a:ext uri="{FF2B5EF4-FFF2-40B4-BE49-F238E27FC236}">
                <a16:creationId xmlns:a16="http://schemas.microsoft.com/office/drawing/2014/main" id="{4356127D-4B6C-4713-BB46-7D5857CF8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400" b="91600" l="10000" r="90000">
                        <a14:foregroundMark x1="39222" y1="10600" x2="47667" y2="5000"/>
                        <a14:foregroundMark x1="47667" y1="5000" x2="56667" y2="5400"/>
                        <a14:foregroundMark x1="56667" y1="5400" x2="59222" y2="7000"/>
                        <a14:foregroundMark x1="51889" y1="43000" x2="45889" y2="49000"/>
                        <a14:foregroundMark x1="45889" y1="49000" x2="50778" y2="36600"/>
                        <a14:foregroundMark x1="50778" y1="36600" x2="42889" y2="39800"/>
                        <a14:foregroundMark x1="42889" y1="39800" x2="43000" y2="51200"/>
                        <a14:foregroundMark x1="43000" y1="51200" x2="48667" y2="57400"/>
                        <a14:foregroundMark x1="48667" y1="57400" x2="56333" y2="56200"/>
                        <a14:foregroundMark x1="56333" y1="56200" x2="59111" y2="46600"/>
                        <a14:foregroundMark x1="59111" y1="46600" x2="60000" y2="59200"/>
                        <a14:foregroundMark x1="60000" y1="59200" x2="67667" y2="58000"/>
                        <a14:foregroundMark x1="67667" y1="58000" x2="69667" y2="48200"/>
                        <a14:foregroundMark x1="69667" y1="48200" x2="61000" y2="59800"/>
                        <a14:foregroundMark x1="61000" y1="59800" x2="60111" y2="66600"/>
                        <a14:foregroundMark x1="43444" y1="91600" x2="53778" y2="89800"/>
                        <a14:foregroundMark x1="53778" y1="89800" x2="62556" y2="82400"/>
                        <a14:foregroundMark x1="62556" y1="82400" x2="67889" y2="71800"/>
                        <a14:foregroundMark x1="70889" y1="45400" x2="69778" y2="62600"/>
                        <a14:foregroundMark x1="69778" y1="62600" x2="62556" y2="74400"/>
                        <a14:foregroundMark x1="62556" y1="74400" x2="40889" y2="70600"/>
                        <a14:foregroundMark x1="40889" y1="70600" x2="35000" y2="60600"/>
                        <a14:foregroundMark x1="35000" y1="60600" x2="35111" y2="47600"/>
                        <a14:foregroundMark x1="35111" y1="47600" x2="38222" y2="36000"/>
                        <a14:foregroundMark x1="38222" y1="36000" x2="44556" y2="29600"/>
                        <a14:foregroundMark x1="44556" y1="29600" x2="55778" y2="27800"/>
                        <a14:foregroundMark x1="55778" y1="27800" x2="67000" y2="28200"/>
                        <a14:foregroundMark x1="68444" y1="37800" x2="69111" y2="49000"/>
                        <a14:foregroundMark x1="69111" y1="49000" x2="56000" y2="57000"/>
                        <a14:foregroundMark x1="56000" y1="57000" x2="34111" y2="54000"/>
                        <a14:foregroundMark x1="34111" y1="54000" x2="31222" y2="40000"/>
                        <a14:foregroundMark x1="31222" y1="40000" x2="36444" y2="33800"/>
                        <a14:foregroundMark x1="36444" y1="33800" x2="38667" y2="32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867" y="3441633"/>
            <a:ext cx="1306035" cy="72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Флаг Китая, Круглый Значок Глянцевый. Кнопка С Китайским ...">
            <a:extLst>
              <a:ext uri="{FF2B5EF4-FFF2-40B4-BE49-F238E27FC236}">
                <a16:creationId xmlns:a16="http://schemas.microsoft.com/office/drawing/2014/main" id="{F8901BC8-A04D-4B3D-8E75-A1916B7C6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361" y="3392120"/>
            <a:ext cx="820689" cy="82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0" descr="Флаг Китая, Круглый Значок Глянцевый. Кнопка С Китайским ...">
            <a:extLst>
              <a:ext uri="{FF2B5EF4-FFF2-40B4-BE49-F238E27FC236}">
                <a16:creationId xmlns:a16="http://schemas.microsoft.com/office/drawing/2014/main" id="{20685694-05B9-4898-B0FC-125E4C9AA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023" y="4740304"/>
            <a:ext cx="820689" cy="82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" descr="флаг оаэ на прозрачном фоне 26 фото">
            <a:extLst>
              <a:ext uri="{FF2B5EF4-FFF2-40B4-BE49-F238E27FC236}">
                <a16:creationId xmlns:a16="http://schemas.microsoft.com/office/drawing/2014/main" id="{3544CB25-C7BF-445F-8656-44FC73A5C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400" b="91600" l="10000" r="90000">
                        <a14:foregroundMark x1="39222" y1="10600" x2="47667" y2="5000"/>
                        <a14:foregroundMark x1="47667" y1="5000" x2="56667" y2="5400"/>
                        <a14:foregroundMark x1="56667" y1="5400" x2="59222" y2="7000"/>
                        <a14:foregroundMark x1="51889" y1="43000" x2="45889" y2="49000"/>
                        <a14:foregroundMark x1="45889" y1="49000" x2="50778" y2="36600"/>
                        <a14:foregroundMark x1="50778" y1="36600" x2="42889" y2="39800"/>
                        <a14:foregroundMark x1="42889" y1="39800" x2="43000" y2="51200"/>
                        <a14:foregroundMark x1="43000" y1="51200" x2="48667" y2="57400"/>
                        <a14:foregroundMark x1="48667" y1="57400" x2="56333" y2="56200"/>
                        <a14:foregroundMark x1="56333" y1="56200" x2="59111" y2="46600"/>
                        <a14:foregroundMark x1="59111" y1="46600" x2="60000" y2="59200"/>
                        <a14:foregroundMark x1="60000" y1="59200" x2="67667" y2="58000"/>
                        <a14:foregroundMark x1="67667" y1="58000" x2="69667" y2="48200"/>
                        <a14:foregroundMark x1="69667" y1="48200" x2="61000" y2="59800"/>
                        <a14:foregroundMark x1="61000" y1="59800" x2="60111" y2="66600"/>
                        <a14:foregroundMark x1="43444" y1="91600" x2="53778" y2="89800"/>
                        <a14:foregroundMark x1="53778" y1="89800" x2="62556" y2="82400"/>
                        <a14:foregroundMark x1="62556" y1="82400" x2="67889" y2="71800"/>
                        <a14:foregroundMark x1="70889" y1="45400" x2="69778" y2="62600"/>
                        <a14:foregroundMark x1="69778" y1="62600" x2="62556" y2="74400"/>
                        <a14:foregroundMark x1="62556" y1="74400" x2="40889" y2="70600"/>
                        <a14:foregroundMark x1="40889" y1="70600" x2="35000" y2="60600"/>
                        <a14:foregroundMark x1="35000" y1="60600" x2="35111" y2="47600"/>
                        <a14:foregroundMark x1="35111" y1="47600" x2="38222" y2="36000"/>
                        <a14:foregroundMark x1="38222" y1="36000" x2="44556" y2="29600"/>
                        <a14:foregroundMark x1="44556" y1="29600" x2="55778" y2="27800"/>
                        <a14:foregroundMark x1="55778" y1="27800" x2="67000" y2="28200"/>
                        <a14:foregroundMark x1="68444" y1="37800" x2="69111" y2="49000"/>
                        <a14:foregroundMark x1="69111" y1="49000" x2="56000" y2="57000"/>
                        <a14:foregroundMark x1="56000" y1="57000" x2="34111" y2="54000"/>
                        <a14:foregroundMark x1="34111" y1="54000" x2="31222" y2="40000"/>
                        <a14:foregroundMark x1="31222" y1="40000" x2="36444" y2="33800"/>
                        <a14:foregroundMark x1="36444" y1="33800" x2="38667" y2="32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866" y="4736015"/>
            <a:ext cx="1306035" cy="72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Флаг Египта, Как Круглый Значок Глянцевый. Кнопка С Флагом ...">
            <a:extLst>
              <a:ext uri="{FF2B5EF4-FFF2-40B4-BE49-F238E27FC236}">
                <a16:creationId xmlns:a16="http://schemas.microsoft.com/office/drawing/2014/main" id="{4850EA7B-731C-4D1C-BEF7-563B2F183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25846" y1="64923" x2="33538" y2="75692"/>
                        <a14:foregroundMark x1="33538" y1="75692" x2="43846" y2="78923"/>
                        <a14:foregroundMark x1="43846" y1="78923" x2="57077" y2="77846"/>
                        <a14:foregroundMark x1="57077" y1="77846" x2="61923" y2="72308"/>
                        <a14:foregroundMark x1="61923" y1="72308" x2="46154" y2="68538"/>
                        <a14:foregroundMark x1="46154" y1="68538" x2="47385" y2="76615"/>
                        <a14:foregroundMark x1="47385" y1="76615" x2="55923" y2="78154"/>
                        <a14:foregroundMark x1="55923" y1="78154" x2="66846" y2="76615"/>
                        <a14:foregroundMark x1="66846" y1="76615" x2="50615" y2="68231"/>
                        <a14:foregroundMark x1="50615" y1="68231" x2="40385" y2="69538"/>
                        <a14:foregroundMark x1="36923" y1="65308" x2="57231" y2="67231"/>
                        <a14:foregroundMark x1="57231" y1="67231" x2="64385" y2="67077"/>
                        <a14:foregroundMark x1="64385" y1="67077" x2="54000" y2="62538"/>
                        <a14:foregroundMark x1="54000" y1="62538" x2="22077" y2="64538"/>
                        <a14:backgroundMark x1="37231" y1="90308" x2="51077" y2="93538"/>
                        <a14:backgroundMark x1="51077" y1="93538" x2="67462" y2="91769"/>
                        <a14:backgroundMark x1="61231" y1="90538" x2="44462" y2="92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618" y="4711379"/>
            <a:ext cx="878538" cy="87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425E66-115B-4977-8C29-D5FD97E382C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31181" y="4560194"/>
            <a:ext cx="2146197" cy="215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70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D911AED-E4DB-46E8-94FE-9EBCB64B499C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B796599-CC41-4FB8-91F7-4B1EC858BDA7}"/>
              </a:ext>
            </a:extLst>
          </p:cNvPr>
          <p:cNvGrpSpPr/>
          <p:nvPr/>
        </p:nvGrpSpPr>
        <p:grpSpPr>
          <a:xfrm>
            <a:off x="890797" y="1712397"/>
            <a:ext cx="4364023" cy="2708630"/>
            <a:chOff x="-5098505" y="2362102"/>
            <a:chExt cx="4364023" cy="2708630"/>
          </a:xfrm>
          <a:solidFill>
            <a:srgbClr val="E7F4FF"/>
          </a:solidFill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1C136ECB-7584-4079-B4BF-CC135D6D06D5}"/>
                </a:ext>
              </a:extLst>
            </p:cNvPr>
            <p:cNvSpPr/>
            <p:nvPr/>
          </p:nvSpPr>
          <p:spPr>
            <a:xfrm>
              <a:off x="-5093415" y="3384064"/>
              <a:ext cx="2107280" cy="66821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КИРГИЗИЯ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629D59E0-2E91-4A7A-B16B-2AAB355B2B2F}"/>
                </a:ext>
              </a:extLst>
            </p:cNvPr>
            <p:cNvSpPr/>
            <p:nvPr/>
          </p:nvSpPr>
          <p:spPr>
            <a:xfrm>
              <a:off x="-5098505" y="4402516"/>
              <a:ext cx="2107280" cy="66821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АЛЖИР</a:t>
              </a: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4FBECD21-773E-467C-8C1B-9F90E74CF4A3}"/>
                </a:ext>
              </a:extLst>
            </p:cNvPr>
            <p:cNvSpPr/>
            <p:nvPr/>
          </p:nvSpPr>
          <p:spPr>
            <a:xfrm>
              <a:off x="-2846728" y="2365612"/>
              <a:ext cx="2107280" cy="66821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ТАДЖИКИСТАН</a:t>
              </a:r>
            </a:p>
          </p:txBody>
        </p:sp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C8DEA605-CDCF-4CE6-9164-EE96FA694CE3}"/>
                </a:ext>
              </a:extLst>
            </p:cNvPr>
            <p:cNvSpPr/>
            <p:nvPr/>
          </p:nvSpPr>
          <p:spPr>
            <a:xfrm>
              <a:off x="-2841762" y="3384064"/>
              <a:ext cx="2107280" cy="66821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ОМАН</a:t>
              </a:r>
            </a:p>
          </p:txBody>
        </p:sp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24054369-08BA-4E4F-902A-F59F07B444C5}"/>
                </a:ext>
              </a:extLst>
            </p:cNvPr>
            <p:cNvSpPr/>
            <p:nvPr/>
          </p:nvSpPr>
          <p:spPr>
            <a:xfrm>
              <a:off x="-5098505" y="2362102"/>
              <a:ext cx="2107280" cy="66821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МОНГОЛИЯ</a:t>
              </a:r>
            </a:p>
          </p:txBody>
        </p:sp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5666EA2F-FA6B-426D-A5B3-841480FC0245}"/>
                </a:ext>
              </a:extLst>
            </p:cNvPr>
            <p:cNvSpPr/>
            <p:nvPr/>
          </p:nvSpPr>
          <p:spPr>
            <a:xfrm>
              <a:off x="-2846728" y="4402516"/>
              <a:ext cx="2107280" cy="668216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ЕГИПЕТ</a:t>
              </a:r>
            </a:p>
          </p:txBody>
        </p:sp>
      </p:grp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19DF13A-AE42-48DA-87F3-B24ED6A09554}"/>
              </a:ext>
            </a:extLst>
          </p:cNvPr>
          <p:cNvSpPr/>
          <p:nvPr/>
        </p:nvSpPr>
        <p:spPr>
          <a:xfrm>
            <a:off x="6281455" y="209217"/>
            <a:ext cx="55510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ПРОФИЛЬНЫЕ ДЕЛОВЫЕ МИССИИ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FF9F860-C6E0-4CC9-BB06-AE1CC5CAFFFB}"/>
              </a:ext>
            </a:extLst>
          </p:cNvPr>
          <p:cNvSpPr/>
          <p:nvPr/>
        </p:nvSpPr>
        <p:spPr>
          <a:xfrm>
            <a:off x="6346826" y="1712397"/>
            <a:ext cx="2710136" cy="129941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АРМЕНИЯ</a:t>
            </a:r>
          </a:p>
          <a:p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В сфере продуктов питания, красоты </a:t>
            </a:r>
            <a:r>
              <a:rPr lang="ru-RU" sz="16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фарм</a:t>
            </a:r>
            <a:endParaRPr lang="en-US" sz="16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46CF73BA-BF72-402B-90FA-04365D19D07E}"/>
              </a:ext>
            </a:extLst>
          </p:cNvPr>
          <p:cNvSpPr/>
          <p:nvPr/>
        </p:nvSpPr>
        <p:spPr>
          <a:xfrm>
            <a:off x="6346826" y="3384064"/>
            <a:ext cx="2710136" cy="129941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 Black" panose="020B0A04020102020204" pitchFamily="34" charset="0"/>
              </a:rPr>
              <a:t>ВЬЕТНАМ</a:t>
            </a:r>
          </a:p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В сфере фарм., медицины, косметики, БАД</a:t>
            </a:r>
            <a:endParaRPr lang="en-US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43CC1514-39C6-4DCD-BFA1-4DD9ED16DF1D}"/>
              </a:ext>
            </a:extLst>
          </p:cNvPr>
          <p:cNvSpPr/>
          <p:nvPr/>
        </p:nvSpPr>
        <p:spPr>
          <a:xfrm>
            <a:off x="6346826" y="5052222"/>
            <a:ext cx="2710136" cy="129941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 Black" panose="020B0A04020102020204" pitchFamily="34" charset="0"/>
              </a:rPr>
              <a:t>ТУРЦИЯ</a:t>
            </a:r>
          </a:p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В сфере </a:t>
            </a:r>
            <a:r>
              <a:rPr lang="ru-RU" dirty="0" err="1">
                <a:solidFill>
                  <a:schemeClr val="tx1"/>
                </a:solidFill>
                <a:latin typeface="Century Gothic" panose="020B0502020202020204" pitchFamily="34" charset="0"/>
              </a:rPr>
              <a:t>лесопромышлен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-</a:t>
            </a:r>
          </a:p>
          <a:p>
            <a:r>
              <a:rPr lang="ru-RU" dirty="0" err="1">
                <a:solidFill>
                  <a:schemeClr val="tx1"/>
                </a:solidFill>
                <a:latin typeface="Century Gothic" panose="020B0502020202020204" pitchFamily="34" charset="0"/>
              </a:rPr>
              <a:t>ного</a:t>
            </a:r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 комплекса</a:t>
            </a:r>
            <a:endParaRPr lang="en-US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7B02599B-7B88-4C74-8178-C6479FE48E52}"/>
              </a:ext>
            </a:extLst>
          </p:cNvPr>
          <p:cNvSpPr/>
          <p:nvPr/>
        </p:nvSpPr>
        <p:spPr>
          <a:xfrm>
            <a:off x="9187703" y="1712397"/>
            <a:ext cx="2710136" cy="129941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 Black" panose="020B0A04020102020204" pitchFamily="34" charset="0"/>
              </a:rPr>
              <a:t>АЗЕРБАЙДЖАН</a:t>
            </a:r>
          </a:p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В сфере красоты </a:t>
            </a:r>
          </a:p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и моды</a:t>
            </a:r>
            <a:endParaRPr lang="en-US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300B2CCE-EC2E-4DFA-A118-A7B1D9D544C6}"/>
              </a:ext>
            </a:extLst>
          </p:cNvPr>
          <p:cNvSpPr/>
          <p:nvPr/>
        </p:nvSpPr>
        <p:spPr>
          <a:xfrm>
            <a:off x="9187703" y="3384064"/>
            <a:ext cx="2710136" cy="129941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 Black" panose="020B0A04020102020204" pitchFamily="34" charset="0"/>
              </a:rPr>
              <a:t>ИРАН</a:t>
            </a:r>
          </a:p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В сфере АПК и промышленности</a:t>
            </a:r>
            <a:endParaRPr lang="en-US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F0A198BA-A549-47E7-A273-84DF011CD681}"/>
              </a:ext>
            </a:extLst>
          </p:cNvPr>
          <p:cNvSpPr/>
          <p:nvPr/>
        </p:nvSpPr>
        <p:spPr>
          <a:xfrm>
            <a:off x="9187703" y="5052222"/>
            <a:ext cx="2710136" cy="129941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 Black" panose="020B0A04020102020204" pitchFamily="34" charset="0"/>
              </a:rPr>
              <a:t>УЗБЕКИСТАН</a:t>
            </a:r>
          </a:p>
          <a:p>
            <a:r>
              <a:rPr lang="ru-RU" dirty="0">
                <a:solidFill>
                  <a:schemeClr val="tx1"/>
                </a:solidFill>
                <a:latin typeface="Century Gothic" panose="020B0502020202020204" pitchFamily="34" charset="0"/>
              </a:rPr>
              <a:t>В сфере фарм. и медицинского оборудования</a:t>
            </a:r>
            <a:endParaRPr lang="en-US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B2C4EE0-4D03-4570-B05B-F26665327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1091" y="4648987"/>
            <a:ext cx="1966910" cy="1931891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4BC92A7F-E62E-49BE-8484-965782B3834C}"/>
              </a:ext>
            </a:extLst>
          </p:cNvPr>
          <p:cNvSpPr/>
          <p:nvPr/>
        </p:nvSpPr>
        <p:spPr>
          <a:xfrm>
            <a:off x="544987" y="277122"/>
            <a:ext cx="55510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МНОГООТРАСЛЕВЫЕ ДЕЛОВЫЕ МИССИИ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A7A2ECC0-FACE-4D39-960B-7678637DF4AE}"/>
              </a:ext>
            </a:extLst>
          </p:cNvPr>
          <p:cNvSpPr/>
          <p:nvPr/>
        </p:nvSpPr>
        <p:spPr>
          <a:xfrm>
            <a:off x="921468" y="4915424"/>
            <a:ext cx="21465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rgbClr val="3B76FB"/>
                </a:solidFill>
                <a:latin typeface="Arial Black" panose="020B0A04020102020204" pitchFamily="34" charset="0"/>
              </a:rPr>
              <a:t>100%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1FB8F43-23F6-4AA6-824A-C782198FD791}"/>
              </a:ext>
            </a:extLst>
          </p:cNvPr>
          <p:cNvSpPr/>
          <p:nvPr/>
        </p:nvSpPr>
        <p:spPr>
          <a:xfrm>
            <a:off x="890797" y="5497327"/>
            <a:ext cx="31034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latin typeface="Century Gothic" panose="020B0502020202020204" pitchFamily="34" charset="0"/>
              </a:rPr>
              <a:t>Софинансирование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</a:p>
          <a:p>
            <a:r>
              <a:rPr lang="ru-RU" sz="1600" dirty="0">
                <a:latin typeface="Century Gothic" panose="020B0502020202020204" pitchFamily="34" charset="0"/>
              </a:rPr>
              <a:t>затрат </a:t>
            </a:r>
          </a:p>
        </p:txBody>
      </p:sp>
    </p:spTree>
    <p:extLst>
      <p:ext uri="{BB962C8B-B14F-4D97-AF65-F5344CB8AC3E}">
        <p14:creationId xmlns:p14="http://schemas.microsoft.com/office/powerpoint/2010/main" val="1008742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09B796-638C-409E-BAC8-343B91B8CC3A}"/>
              </a:ext>
            </a:extLst>
          </p:cNvPr>
          <p:cNvSpPr/>
          <p:nvPr/>
        </p:nvSpPr>
        <p:spPr>
          <a:xfrm>
            <a:off x="517240" y="393889"/>
            <a:ext cx="352692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ФИНАНСОВАЯ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ПОДДЕРЖКА</a:t>
            </a:r>
          </a:p>
          <a:p>
            <a:r>
              <a:rPr lang="ru-RU" sz="3200" dirty="0">
                <a:latin typeface="Arial Black" panose="020B0A04020102020204" pitchFamily="34" charset="0"/>
              </a:rPr>
              <a:t>ЭКСПОРТА</a:t>
            </a:r>
          </a:p>
        </p:txBody>
      </p:sp>
      <p:pic>
        <p:nvPicPr>
          <p:cNvPr id="127" name="Рисунок 126">
            <a:extLst>
              <a:ext uri="{FF2B5EF4-FFF2-40B4-BE49-F238E27FC236}">
                <a16:creationId xmlns:a16="http://schemas.microsoft.com/office/drawing/2014/main" id="{F8B12DD1-B8DD-48E5-B660-B373BD186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1527" y="72088"/>
            <a:ext cx="1674909" cy="774691"/>
          </a:xfrm>
          <a:prstGeom prst="rect">
            <a:avLst/>
          </a:prstGeom>
        </p:spPr>
      </p:pic>
      <p:sp>
        <p:nvSpPr>
          <p:cNvPr id="129" name="Прямоугольник 128">
            <a:extLst>
              <a:ext uri="{FF2B5EF4-FFF2-40B4-BE49-F238E27FC236}">
                <a16:creationId xmlns:a16="http://schemas.microsoft.com/office/drawing/2014/main" id="{BC503BE0-0EC0-4CE1-BC1B-D93CA0E22AEE}"/>
              </a:ext>
            </a:extLst>
          </p:cNvPr>
          <p:cNvSpPr/>
          <p:nvPr/>
        </p:nvSpPr>
        <p:spPr>
          <a:xfrm>
            <a:off x="684511" y="3185218"/>
            <a:ext cx="1301858" cy="1301858"/>
          </a:xfrm>
          <a:prstGeom prst="rect">
            <a:avLst/>
          </a:prstGeom>
          <a:gradFill flip="none" rotWithShape="1">
            <a:gsLst>
              <a:gs pos="0">
                <a:srgbClr val="384AD0"/>
              </a:gs>
              <a:gs pos="69000">
                <a:srgbClr val="3B76FB"/>
              </a:gs>
              <a:gs pos="100000">
                <a:srgbClr val="37A0FF"/>
              </a:gs>
            </a:gsLst>
            <a:lin ang="5400000" scaled="1"/>
            <a:tileRect/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6600" dirty="0">
                <a:solidFill>
                  <a:schemeClr val="bg1"/>
                </a:solidFill>
                <a:latin typeface="Bebas Neue Bold" panose="020B0606020202050201" pitchFamily="34" charset="-52"/>
              </a:rPr>
              <a:t>0</a:t>
            </a:r>
            <a:r>
              <a:rPr lang="en-US" sz="6600" dirty="0">
                <a:solidFill>
                  <a:schemeClr val="bg1"/>
                </a:solidFill>
                <a:latin typeface="Bebas Neue Bold" panose="020B0606020202050201" pitchFamily="34" charset="-52"/>
              </a:rPr>
              <a:t>1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0" name="Прямоугольник 129">
            <a:extLst>
              <a:ext uri="{FF2B5EF4-FFF2-40B4-BE49-F238E27FC236}">
                <a16:creationId xmlns:a16="http://schemas.microsoft.com/office/drawing/2014/main" id="{5D577C8F-5641-43B6-8E52-FBB863B7BC76}"/>
              </a:ext>
            </a:extLst>
          </p:cNvPr>
          <p:cNvSpPr/>
          <p:nvPr/>
        </p:nvSpPr>
        <p:spPr>
          <a:xfrm>
            <a:off x="2028510" y="3512981"/>
            <a:ext cx="2218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Кредитная поддержка</a:t>
            </a:r>
          </a:p>
        </p:txBody>
      </p:sp>
      <p:sp>
        <p:nvSpPr>
          <p:cNvPr id="131" name="Прямоугольник 130">
            <a:extLst>
              <a:ext uri="{FF2B5EF4-FFF2-40B4-BE49-F238E27FC236}">
                <a16:creationId xmlns:a16="http://schemas.microsoft.com/office/drawing/2014/main" id="{6AC47460-EFF2-4719-95AF-9710F698856D}"/>
              </a:ext>
            </a:extLst>
          </p:cNvPr>
          <p:cNvSpPr/>
          <p:nvPr/>
        </p:nvSpPr>
        <p:spPr>
          <a:xfrm>
            <a:off x="684511" y="4985214"/>
            <a:ext cx="1301858" cy="1301858"/>
          </a:xfrm>
          <a:prstGeom prst="rect">
            <a:avLst/>
          </a:prstGeom>
          <a:gradFill flip="none" rotWithShape="1">
            <a:gsLst>
              <a:gs pos="0">
                <a:srgbClr val="384AD0"/>
              </a:gs>
              <a:gs pos="69000">
                <a:srgbClr val="3B76FB"/>
              </a:gs>
              <a:gs pos="100000">
                <a:srgbClr val="37A0FF"/>
              </a:gs>
            </a:gsLst>
            <a:lin ang="5400000" scaled="1"/>
            <a:tileRect/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6600" dirty="0">
                <a:solidFill>
                  <a:schemeClr val="bg1"/>
                </a:solidFill>
                <a:latin typeface="Bebas Neue Bold" panose="020B0606020202050201" pitchFamily="34" charset="-52"/>
              </a:rPr>
              <a:t>02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2" name="Прямоугольник 131">
            <a:extLst>
              <a:ext uri="{FF2B5EF4-FFF2-40B4-BE49-F238E27FC236}">
                <a16:creationId xmlns:a16="http://schemas.microsoft.com/office/drawing/2014/main" id="{6C46B910-7AA7-40EA-B2AD-D233A23456A5}"/>
              </a:ext>
            </a:extLst>
          </p:cNvPr>
          <p:cNvSpPr/>
          <p:nvPr/>
        </p:nvSpPr>
        <p:spPr>
          <a:xfrm>
            <a:off x="2028510" y="5312977"/>
            <a:ext cx="2218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Гарантийная </a:t>
            </a:r>
          </a:p>
          <a:p>
            <a:r>
              <a:rPr lang="ru-RU" dirty="0">
                <a:latin typeface="Century Gothic" panose="020B0502020202020204" pitchFamily="34" charset="0"/>
              </a:rPr>
              <a:t>поддержка</a:t>
            </a: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id="{C2C5A77A-6F49-48D9-A872-CBF4DAF0BA51}"/>
              </a:ext>
            </a:extLst>
          </p:cNvPr>
          <p:cNvSpPr/>
          <p:nvPr/>
        </p:nvSpPr>
        <p:spPr>
          <a:xfrm>
            <a:off x="4812005" y="3185218"/>
            <a:ext cx="1301858" cy="1301858"/>
          </a:xfrm>
          <a:prstGeom prst="rect">
            <a:avLst/>
          </a:prstGeom>
          <a:gradFill flip="none" rotWithShape="1">
            <a:gsLst>
              <a:gs pos="0">
                <a:srgbClr val="384AD0"/>
              </a:gs>
              <a:gs pos="69000">
                <a:srgbClr val="3B76FB"/>
              </a:gs>
              <a:gs pos="100000">
                <a:srgbClr val="37A0FF"/>
              </a:gs>
            </a:gsLst>
            <a:lin ang="5400000" scaled="1"/>
            <a:tileRect/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6600" dirty="0">
                <a:solidFill>
                  <a:schemeClr val="bg1"/>
                </a:solidFill>
                <a:latin typeface="Bebas Neue Bold" panose="020B0606020202050201" pitchFamily="34" charset="-52"/>
              </a:rPr>
              <a:t>03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4" name="Прямоугольник 133">
            <a:extLst>
              <a:ext uri="{FF2B5EF4-FFF2-40B4-BE49-F238E27FC236}">
                <a16:creationId xmlns:a16="http://schemas.microsoft.com/office/drawing/2014/main" id="{C46C1913-C224-43A3-9F44-C194D9D8457F}"/>
              </a:ext>
            </a:extLst>
          </p:cNvPr>
          <p:cNvSpPr/>
          <p:nvPr/>
        </p:nvSpPr>
        <p:spPr>
          <a:xfrm>
            <a:off x="6156004" y="3512981"/>
            <a:ext cx="2218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Страховая</a:t>
            </a:r>
          </a:p>
          <a:p>
            <a:r>
              <a:rPr lang="ru-RU" dirty="0">
                <a:latin typeface="Century Gothic" panose="020B0502020202020204" pitchFamily="34" charset="0"/>
              </a:rPr>
              <a:t>поддержка</a:t>
            </a: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id="{FD19B231-EC55-4D7B-ADFC-668BC464DE24}"/>
              </a:ext>
            </a:extLst>
          </p:cNvPr>
          <p:cNvSpPr/>
          <p:nvPr/>
        </p:nvSpPr>
        <p:spPr>
          <a:xfrm>
            <a:off x="4812005" y="4985214"/>
            <a:ext cx="1301858" cy="1301858"/>
          </a:xfrm>
          <a:prstGeom prst="rect">
            <a:avLst/>
          </a:prstGeom>
          <a:gradFill flip="none" rotWithShape="1">
            <a:gsLst>
              <a:gs pos="0">
                <a:srgbClr val="384AD0"/>
              </a:gs>
              <a:gs pos="69000">
                <a:srgbClr val="3B76FB"/>
              </a:gs>
              <a:gs pos="100000">
                <a:srgbClr val="37A0FF"/>
              </a:gs>
            </a:gsLst>
            <a:lin ang="5400000" scaled="1"/>
            <a:tileRect/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6600" dirty="0">
                <a:solidFill>
                  <a:schemeClr val="bg1"/>
                </a:solidFill>
                <a:latin typeface="Bebas Neue Bold" panose="020B0606020202050201" pitchFamily="34" charset="-52"/>
              </a:rPr>
              <a:t>04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:a16="http://schemas.microsoft.com/office/drawing/2014/main" id="{073F2817-DD69-4ABC-9F59-5237325C8967}"/>
              </a:ext>
            </a:extLst>
          </p:cNvPr>
          <p:cNvSpPr/>
          <p:nvPr/>
        </p:nvSpPr>
        <p:spPr>
          <a:xfrm>
            <a:off x="6156004" y="5312977"/>
            <a:ext cx="2218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Экспортный факторинг</a:t>
            </a:r>
          </a:p>
        </p:txBody>
      </p:sp>
      <p:sp>
        <p:nvSpPr>
          <p:cNvPr id="137" name="Прямоугольник 136">
            <a:extLst>
              <a:ext uri="{FF2B5EF4-FFF2-40B4-BE49-F238E27FC236}">
                <a16:creationId xmlns:a16="http://schemas.microsoft.com/office/drawing/2014/main" id="{311B4E7C-58C4-4D09-A787-D98C47841819}"/>
              </a:ext>
            </a:extLst>
          </p:cNvPr>
          <p:cNvSpPr/>
          <p:nvPr/>
        </p:nvSpPr>
        <p:spPr>
          <a:xfrm>
            <a:off x="8541624" y="3185218"/>
            <a:ext cx="1301858" cy="1301858"/>
          </a:xfrm>
          <a:prstGeom prst="rect">
            <a:avLst/>
          </a:prstGeom>
          <a:gradFill flip="none" rotWithShape="1">
            <a:gsLst>
              <a:gs pos="0">
                <a:srgbClr val="384AD0"/>
              </a:gs>
              <a:gs pos="69000">
                <a:srgbClr val="3B76FB"/>
              </a:gs>
              <a:gs pos="100000">
                <a:srgbClr val="37A0FF"/>
              </a:gs>
            </a:gsLst>
            <a:lin ang="5400000" scaled="1"/>
            <a:tileRect/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6600" dirty="0">
                <a:solidFill>
                  <a:schemeClr val="bg1"/>
                </a:solidFill>
                <a:latin typeface="Bebas Neue Bold" panose="020B0606020202050201" pitchFamily="34" charset="-52"/>
              </a:rPr>
              <a:t>05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id="{89F80D00-B5DE-40B2-A2D9-35E5FFFEC3DD}"/>
              </a:ext>
            </a:extLst>
          </p:cNvPr>
          <p:cNvSpPr/>
          <p:nvPr/>
        </p:nvSpPr>
        <p:spPr>
          <a:xfrm>
            <a:off x="9885623" y="3512981"/>
            <a:ext cx="2218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Возможность </a:t>
            </a:r>
          </a:p>
          <a:p>
            <a:r>
              <a:rPr lang="ru-RU" dirty="0">
                <a:latin typeface="Century Gothic" panose="020B0502020202020204" pitchFamily="34" charset="0"/>
              </a:rPr>
              <a:t>расчетов</a:t>
            </a:r>
          </a:p>
        </p:txBody>
      </p:sp>
      <p:sp>
        <p:nvSpPr>
          <p:cNvPr id="142" name="Прямоугольник: скругленные углы 141">
            <a:extLst>
              <a:ext uri="{FF2B5EF4-FFF2-40B4-BE49-F238E27FC236}">
                <a16:creationId xmlns:a16="http://schemas.microsoft.com/office/drawing/2014/main" id="{7AD38715-D6DF-485C-8844-6F37BC575B29}"/>
              </a:ext>
            </a:extLst>
          </p:cNvPr>
          <p:cNvSpPr/>
          <p:nvPr/>
        </p:nvSpPr>
        <p:spPr>
          <a:xfrm>
            <a:off x="584246" y="2139091"/>
            <a:ext cx="9301210" cy="626301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Успешные экспортеры уже давно пользуются финансовыми инструментами поддержки РЭЦ. </a:t>
            </a:r>
            <a:r>
              <a:rPr lang="ru-RU" sz="16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А ты?</a:t>
            </a:r>
          </a:p>
        </p:txBody>
      </p:sp>
    </p:spTree>
    <p:extLst>
      <p:ext uri="{BB962C8B-B14F-4D97-AF65-F5344CB8AC3E}">
        <p14:creationId xmlns:p14="http://schemas.microsoft.com/office/powerpoint/2010/main" val="389589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: скругленные углы 3">
            <a:extLst>
              <a:ext uri="{FF2B5EF4-FFF2-40B4-BE49-F238E27FC236}">
                <a16:creationId xmlns:a16="http://schemas.microsoft.com/office/drawing/2014/main" id="{90EEBA76-8503-4EFB-AE21-78003B49F69F}"/>
              </a:ext>
            </a:extLst>
          </p:cNvPr>
          <p:cNvSpPr/>
          <p:nvPr/>
        </p:nvSpPr>
        <p:spPr>
          <a:xfrm>
            <a:off x="622143" y="1950141"/>
            <a:ext cx="5276267" cy="162118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rgbClr val="40404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D935FAE-DACA-4A0F-ABC3-DFB441A33434}"/>
              </a:ext>
            </a:extLst>
          </p:cNvPr>
          <p:cNvSpPr txBox="1"/>
          <p:nvPr/>
        </p:nvSpPr>
        <p:spPr>
          <a:xfrm>
            <a:off x="782398" y="2632859"/>
            <a:ext cx="5031224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lvl="1" indent="-180000">
              <a:lnSpc>
                <a:spcPct val="80000"/>
              </a:lnSpc>
              <a:spcAft>
                <a:spcPts val="400"/>
              </a:spcAft>
              <a:buClr>
                <a:srgbClr val="404040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минимальный пакет документов</a:t>
            </a:r>
          </a:p>
          <a:p>
            <a:pPr marL="180000" lvl="1" indent="-180000">
              <a:lnSpc>
                <a:spcPct val="80000"/>
              </a:lnSpc>
              <a:spcAft>
                <a:spcPts val="400"/>
              </a:spcAft>
              <a:buClr>
                <a:srgbClr val="404040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быстрые сроки рассмотрения</a:t>
            </a:r>
          </a:p>
          <a:p>
            <a:pPr marL="180000" lvl="1" indent="-180000">
              <a:lnSpc>
                <a:spcPct val="80000"/>
              </a:lnSpc>
              <a:spcAft>
                <a:spcPts val="400"/>
              </a:spcAft>
              <a:buClr>
                <a:srgbClr val="404040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не требуется залог</a:t>
            </a:r>
          </a:p>
          <a:p>
            <a:pPr marL="180000" lvl="1" indent="-180000">
              <a:lnSpc>
                <a:spcPct val="80000"/>
              </a:lnSpc>
              <a:spcAft>
                <a:spcPts val="400"/>
              </a:spcAft>
              <a:buClr>
                <a:srgbClr val="404040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низкая процентная ставка -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13,5%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годовых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C08918-CFB6-4CD4-8C6B-495191233E2B}"/>
              </a:ext>
            </a:extLst>
          </p:cNvPr>
          <p:cNvSpPr/>
          <p:nvPr/>
        </p:nvSpPr>
        <p:spPr>
          <a:xfrm>
            <a:off x="795820" y="4627337"/>
            <a:ext cx="5034495" cy="1573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lvl="1" indent="-180000">
              <a:lnSpc>
                <a:spcPct val="80000"/>
              </a:lnSpc>
              <a:spcAft>
                <a:spcPts val="400"/>
              </a:spcAft>
              <a:buClr>
                <a:srgbClr val="404040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приобретение сырья, материалов, оборудования и комплектующих </a:t>
            </a:r>
          </a:p>
          <a:p>
            <a:pPr marL="180000" lvl="1" indent="-180000">
              <a:lnSpc>
                <a:spcPct val="80000"/>
              </a:lnSpc>
              <a:spcAft>
                <a:spcPts val="400"/>
              </a:spcAft>
              <a:buClr>
                <a:srgbClr val="404040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оплата транспортных и таможенных расходов </a:t>
            </a:r>
          </a:p>
          <a:p>
            <a:pPr marL="180000" lvl="1" indent="-180000">
              <a:lnSpc>
                <a:spcPct val="80000"/>
              </a:lnSpc>
              <a:spcAft>
                <a:spcPts val="400"/>
              </a:spcAft>
              <a:buClr>
                <a:srgbClr val="404040"/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оплата заработной платы, налогов и соц. платежей, связанных с заработной платой (не более 20% от суммы транша)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706908BA-C489-487A-BAF5-25E45346BE6D}"/>
              </a:ext>
            </a:extLst>
          </p:cNvPr>
          <p:cNvSpPr/>
          <p:nvPr/>
        </p:nvSpPr>
        <p:spPr>
          <a:xfrm>
            <a:off x="559205" y="10433882"/>
            <a:ext cx="400627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Bebas Neue Bold" panose="020B0606020202050201" pitchFamily="34" charset="-52"/>
              </a:rPr>
              <a:t>Срок рассмотрения 12 рабочих дней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22120A1-5609-4D83-A0F1-B25EF5EDB7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5223" y="378220"/>
            <a:ext cx="1384147" cy="51539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F28D20E-0949-45AB-8EB5-43DCE9842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276" y="5253953"/>
            <a:ext cx="1025094" cy="1025094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F850459E-66BD-49BE-9BF8-6919C5BA1A95}"/>
              </a:ext>
            </a:extLst>
          </p:cNvPr>
          <p:cNvSpPr txBox="1">
            <a:spLocks/>
          </p:cNvSpPr>
          <p:nvPr/>
        </p:nvSpPr>
        <p:spPr>
          <a:xfrm>
            <a:off x="519354" y="584100"/>
            <a:ext cx="71519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000">
                <a:solidFill>
                  <a:srgbClr val="001F45"/>
                </a:solidFill>
                <a:latin typeface="Bebas Neue Bold" panose="020B0606020202050201" pitchFamily="34" charset="-52"/>
              </a:defRPr>
            </a:lvl1pPr>
          </a:lstStyle>
          <a:p>
            <a:pPr lvl="0" defTabSz="914400">
              <a:defRPr/>
            </a:pPr>
            <a:r>
              <a:rPr lang="ru-RU" sz="3200" dirty="0">
                <a:solidFill>
                  <a:schemeClr val="tx1"/>
                </a:solidFill>
                <a:latin typeface="Arial Black" panose="020B0A04020102020204" pitchFamily="34" charset="0"/>
              </a:rPr>
              <a:t>КОРОБОЧНЫЙ ПРОДУКТ </a:t>
            </a:r>
          </a:p>
          <a:p>
            <a:pPr>
              <a:defRPr/>
            </a:pPr>
            <a:r>
              <a:rPr lang="ru-RU" sz="3200" dirty="0">
                <a:solidFill>
                  <a:schemeClr val="tx1"/>
                </a:solidFill>
                <a:latin typeface="Arial Black" panose="020B0A04020102020204" pitchFamily="34" charset="0"/>
              </a:rPr>
              <a:t>«Деньги на экспорт»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F1AF31C-FA8E-4D4F-B7A7-4095B66548A1}"/>
              </a:ext>
            </a:extLst>
          </p:cNvPr>
          <p:cNvSpPr/>
          <p:nvPr/>
        </p:nvSpPr>
        <p:spPr>
          <a:xfrm>
            <a:off x="5777481" y="1968001"/>
            <a:ext cx="5711500" cy="307777"/>
          </a:xfrm>
          <a:prstGeom prst="rect">
            <a:avLst/>
          </a:prstGeom>
        </p:spPr>
        <p:txBody>
          <a:bodyPr vert="horz" wrap="non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noProof="1">
                <a:latin typeface="Century Gothic" panose="020B0502020202020204" pitchFamily="34" charset="0"/>
              </a:rPr>
              <a:t>ОСНОВНЫЕ ПАРАМЕТРЫ ФИНАНСИРОВАНИЯ </a:t>
            </a:r>
          </a:p>
        </p:txBody>
      </p:sp>
      <p:grpSp>
        <p:nvGrpSpPr>
          <p:cNvPr id="30" name="Рисунок 25">
            <a:extLst>
              <a:ext uri="{FF2B5EF4-FFF2-40B4-BE49-F238E27FC236}">
                <a16:creationId xmlns:a16="http://schemas.microsoft.com/office/drawing/2014/main" id="{BDE77DB8-E838-4A15-BA38-DBBFE1E58A45}"/>
              </a:ext>
            </a:extLst>
          </p:cNvPr>
          <p:cNvGrpSpPr>
            <a:grpSpLocks noChangeAspect="1"/>
          </p:cNvGrpSpPr>
          <p:nvPr/>
        </p:nvGrpSpPr>
        <p:grpSpPr>
          <a:xfrm>
            <a:off x="6318090" y="3244492"/>
            <a:ext cx="265530" cy="265530"/>
            <a:chOff x="3657600" y="990600"/>
            <a:chExt cx="4876800" cy="4876800"/>
          </a:xfrm>
          <a:solidFill>
            <a:srgbClr val="3B76FB"/>
          </a:solidFill>
        </p:grpSpPr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C08B8FB7-ED80-44F2-97DF-E9E9C6F3B90B}"/>
                </a:ext>
              </a:extLst>
            </p:cNvPr>
            <p:cNvSpPr/>
            <p:nvPr/>
          </p:nvSpPr>
          <p:spPr>
            <a:xfrm>
              <a:off x="3798094" y="1125964"/>
              <a:ext cx="4581525" cy="4286250"/>
            </a:xfrm>
            <a:custGeom>
              <a:avLst/>
              <a:gdLst>
                <a:gd name="connsiteX0" fmla="*/ 997744 w 4581525"/>
                <a:gd name="connsiteY0" fmla="*/ 12274 h 4286250"/>
                <a:gd name="connsiteX1" fmla="*/ 1373982 w 4581525"/>
                <a:gd name="connsiteY1" fmla="*/ 240874 h 4286250"/>
                <a:gd name="connsiteX2" fmla="*/ 1378744 w 4581525"/>
                <a:gd name="connsiteY2" fmla="*/ 469474 h 4286250"/>
                <a:gd name="connsiteX3" fmla="*/ 1988344 w 4581525"/>
                <a:gd name="connsiteY3" fmla="*/ 469474 h 4286250"/>
                <a:gd name="connsiteX4" fmla="*/ 1993107 w 4581525"/>
                <a:gd name="connsiteY4" fmla="*/ 240874 h 4286250"/>
                <a:gd name="connsiteX5" fmla="*/ 2369344 w 4581525"/>
                <a:gd name="connsiteY5" fmla="*/ 17036 h 4286250"/>
                <a:gd name="connsiteX6" fmla="*/ 2593182 w 4581525"/>
                <a:gd name="connsiteY6" fmla="*/ 240874 h 4286250"/>
                <a:gd name="connsiteX7" fmla="*/ 2597944 w 4581525"/>
                <a:gd name="connsiteY7" fmla="*/ 469474 h 4286250"/>
                <a:gd name="connsiteX8" fmla="*/ 3207544 w 4581525"/>
                <a:gd name="connsiteY8" fmla="*/ 469474 h 4286250"/>
                <a:gd name="connsiteX9" fmla="*/ 3212307 w 4581525"/>
                <a:gd name="connsiteY9" fmla="*/ 240874 h 4286250"/>
                <a:gd name="connsiteX10" fmla="*/ 3588544 w 4581525"/>
                <a:gd name="connsiteY10" fmla="*/ 17036 h 4286250"/>
                <a:gd name="connsiteX11" fmla="*/ 3812382 w 4581525"/>
                <a:gd name="connsiteY11" fmla="*/ 240874 h 4286250"/>
                <a:gd name="connsiteX12" fmla="*/ 3817144 w 4581525"/>
                <a:gd name="connsiteY12" fmla="*/ 469474 h 4286250"/>
                <a:gd name="connsiteX13" fmla="*/ 4283869 w 4581525"/>
                <a:gd name="connsiteY13" fmla="*/ 474236 h 4286250"/>
                <a:gd name="connsiteX14" fmla="*/ 4564857 w 4581525"/>
                <a:gd name="connsiteY14" fmla="*/ 726649 h 4286250"/>
                <a:gd name="connsiteX15" fmla="*/ 4574382 w 4581525"/>
                <a:gd name="connsiteY15" fmla="*/ 2869774 h 4286250"/>
                <a:gd name="connsiteX16" fmla="*/ 4541044 w 4581525"/>
                <a:gd name="connsiteY16" fmla="*/ 2903111 h 4286250"/>
                <a:gd name="connsiteX17" fmla="*/ 4441032 w 4581525"/>
                <a:gd name="connsiteY17" fmla="*/ 2888824 h 4286250"/>
                <a:gd name="connsiteX18" fmla="*/ 4426744 w 4581525"/>
                <a:gd name="connsiteY18" fmla="*/ 1536274 h 4286250"/>
                <a:gd name="connsiteX19" fmla="*/ 159544 w 4581525"/>
                <a:gd name="connsiteY19" fmla="*/ 1536274 h 4286250"/>
                <a:gd name="connsiteX20" fmla="*/ 164306 w 4581525"/>
                <a:gd name="connsiteY20" fmla="*/ 3898474 h 4286250"/>
                <a:gd name="connsiteX21" fmla="*/ 388144 w 4581525"/>
                <a:gd name="connsiteY21" fmla="*/ 4122311 h 4286250"/>
                <a:gd name="connsiteX22" fmla="*/ 2559844 w 4581525"/>
                <a:gd name="connsiteY22" fmla="*/ 4131836 h 4286250"/>
                <a:gd name="connsiteX23" fmla="*/ 2593182 w 4581525"/>
                <a:gd name="connsiteY23" fmla="*/ 4165174 h 4286250"/>
                <a:gd name="connsiteX24" fmla="*/ 2583657 w 4581525"/>
                <a:gd name="connsiteY24" fmla="*/ 4260424 h 4286250"/>
                <a:gd name="connsiteX25" fmla="*/ 2559844 w 4581525"/>
                <a:gd name="connsiteY25" fmla="*/ 4274711 h 4286250"/>
                <a:gd name="connsiteX26" fmla="*/ 302419 w 4581525"/>
                <a:gd name="connsiteY26" fmla="*/ 4274711 h 4286250"/>
                <a:gd name="connsiteX27" fmla="*/ 11906 w 4581525"/>
                <a:gd name="connsiteY27" fmla="*/ 3984199 h 4286250"/>
                <a:gd name="connsiteX28" fmla="*/ 11906 w 4581525"/>
                <a:gd name="connsiteY28" fmla="*/ 764749 h 4286250"/>
                <a:gd name="connsiteX29" fmla="*/ 302419 w 4581525"/>
                <a:gd name="connsiteY29" fmla="*/ 474236 h 4286250"/>
                <a:gd name="connsiteX30" fmla="*/ 769144 w 4581525"/>
                <a:gd name="connsiteY30" fmla="*/ 469474 h 4286250"/>
                <a:gd name="connsiteX31" fmla="*/ 773907 w 4581525"/>
                <a:gd name="connsiteY31" fmla="*/ 240874 h 4286250"/>
                <a:gd name="connsiteX32" fmla="*/ 997744 w 4581525"/>
                <a:gd name="connsiteY32" fmla="*/ 12274 h 4286250"/>
                <a:gd name="connsiteX33" fmla="*/ 1026319 w 4581525"/>
                <a:gd name="connsiteY33" fmla="*/ 174199 h 4286250"/>
                <a:gd name="connsiteX34" fmla="*/ 1221582 w 4581525"/>
                <a:gd name="connsiteY34" fmla="*/ 317074 h 4286250"/>
                <a:gd name="connsiteX35" fmla="*/ 1212057 w 4581525"/>
                <a:gd name="connsiteY35" fmla="*/ 821899 h 4286250"/>
                <a:gd name="connsiteX36" fmla="*/ 988219 w 4581525"/>
                <a:gd name="connsiteY36" fmla="*/ 893336 h 4286250"/>
                <a:gd name="connsiteX37" fmla="*/ 926307 w 4581525"/>
                <a:gd name="connsiteY37" fmla="*/ 774274 h 4286250"/>
                <a:gd name="connsiteX38" fmla="*/ 926307 w 4581525"/>
                <a:gd name="connsiteY38" fmla="*/ 317074 h 4286250"/>
                <a:gd name="connsiteX39" fmla="*/ 1026319 w 4581525"/>
                <a:gd name="connsiteY39" fmla="*/ 174199 h 4286250"/>
                <a:gd name="connsiteX40" fmla="*/ 2245519 w 4581525"/>
                <a:gd name="connsiteY40" fmla="*/ 174199 h 4286250"/>
                <a:gd name="connsiteX41" fmla="*/ 2440782 w 4581525"/>
                <a:gd name="connsiteY41" fmla="*/ 317074 h 4286250"/>
                <a:gd name="connsiteX42" fmla="*/ 2431257 w 4581525"/>
                <a:gd name="connsiteY42" fmla="*/ 821899 h 4286250"/>
                <a:gd name="connsiteX43" fmla="*/ 2207419 w 4581525"/>
                <a:gd name="connsiteY43" fmla="*/ 893336 h 4286250"/>
                <a:gd name="connsiteX44" fmla="*/ 2145507 w 4581525"/>
                <a:gd name="connsiteY44" fmla="*/ 774274 h 4286250"/>
                <a:gd name="connsiteX45" fmla="*/ 2145507 w 4581525"/>
                <a:gd name="connsiteY45" fmla="*/ 317074 h 4286250"/>
                <a:gd name="connsiteX46" fmla="*/ 2245519 w 4581525"/>
                <a:gd name="connsiteY46" fmla="*/ 174199 h 4286250"/>
                <a:gd name="connsiteX47" fmla="*/ 3464719 w 4581525"/>
                <a:gd name="connsiteY47" fmla="*/ 174199 h 4286250"/>
                <a:gd name="connsiteX48" fmla="*/ 3659982 w 4581525"/>
                <a:gd name="connsiteY48" fmla="*/ 317074 h 4286250"/>
                <a:gd name="connsiteX49" fmla="*/ 3650457 w 4581525"/>
                <a:gd name="connsiteY49" fmla="*/ 821899 h 4286250"/>
                <a:gd name="connsiteX50" fmla="*/ 3426619 w 4581525"/>
                <a:gd name="connsiteY50" fmla="*/ 893336 h 4286250"/>
                <a:gd name="connsiteX51" fmla="*/ 3364707 w 4581525"/>
                <a:gd name="connsiteY51" fmla="*/ 774274 h 4286250"/>
                <a:gd name="connsiteX52" fmla="*/ 3364707 w 4581525"/>
                <a:gd name="connsiteY52" fmla="*/ 317074 h 4286250"/>
                <a:gd name="connsiteX53" fmla="*/ 3464719 w 4581525"/>
                <a:gd name="connsiteY53" fmla="*/ 174199 h 4286250"/>
                <a:gd name="connsiteX54" fmla="*/ 388144 w 4581525"/>
                <a:gd name="connsiteY54" fmla="*/ 621874 h 4286250"/>
                <a:gd name="connsiteX55" fmla="*/ 769144 w 4581525"/>
                <a:gd name="connsiteY55" fmla="*/ 621874 h 4286250"/>
                <a:gd name="connsiteX56" fmla="*/ 773907 w 4581525"/>
                <a:gd name="connsiteY56" fmla="*/ 850474 h 4286250"/>
                <a:gd name="connsiteX57" fmla="*/ 1150144 w 4581525"/>
                <a:gd name="connsiteY57" fmla="*/ 1074311 h 4286250"/>
                <a:gd name="connsiteX58" fmla="*/ 1373982 w 4581525"/>
                <a:gd name="connsiteY58" fmla="*/ 850474 h 4286250"/>
                <a:gd name="connsiteX59" fmla="*/ 1378744 w 4581525"/>
                <a:gd name="connsiteY59" fmla="*/ 621874 h 4286250"/>
                <a:gd name="connsiteX60" fmla="*/ 1988344 w 4581525"/>
                <a:gd name="connsiteY60" fmla="*/ 621874 h 4286250"/>
                <a:gd name="connsiteX61" fmla="*/ 1993107 w 4581525"/>
                <a:gd name="connsiteY61" fmla="*/ 850474 h 4286250"/>
                <a:gd name="connsiteX62" fmla="*/ 2369344 w 4581525"/>
                <a:gd name="connsiteY62" fmla="*/ 1074311 h 4286250"/>
                <a:gd name="connsiteX63" fmla="*/ 2593182 w 4581525"/>
                <a:gd name="connsiteY63" fmla="*/ 850474 h 4286250"/>
                <a:gd name="connsiteX64" fmla="*/ 2597944 w 4581525"/>
                <a:gd name="connsiteY64" fmla="*/ 621874 h 4286250"/>
                <a:gd name="connsiteX65" fmla="*/ 3207544 w 4581525"/>
                <a:gd name="connsiteY65" fmla="*/ 621874 h 4286250"/>
                <a:gd name="connsiteX66" fmla="*/ 3212307 w 4581525"/>
                <a:gd name="connsiteY66" fmla="*/ 850474 h 4286250"/>
                <a:gd name="connsiteX67" fmla="*/ 3588544 w 4581525"/>
                <a:gd name="connsiteY67" fmla="*/ 1074311 h 4286250"/>
                <a:gd name="connsiteX68" fmla="*/ 3812382 w 4581525"/>
                <a:gd name="connsiteY68" fmla="*/ 850474 h 4286250"/>
                <a:gd name="connsiteX69" fmla="*/ 3817144 w 4581525"/>
                <a:gd name="connsiteY69" fmla="*/ 621874 h 4286250"/>
                <a:gd name="connsiteX70" fmla="*/ 4255294 w 4581525"/>
                <a:gd name="connsiteY70" fmla="*/ 636161 h 4286250"/>
                <a:gd name="connsiteX71" fmla="*/ 4421982 w 4581525"/>
                <a:gd name="connsiteY71" fmla="*/ 850474 h 4286250"/>
                <a:gd name="connsiteX72" fmla="*/ 4426744 w 4581525"/>
                <a:gd name="connsiteY72" fmla="*/ 1383874 h 4286250"/>
                <a:gd name="connsiteX73" fmla="*/ 159544 w 4581525"/>
                <a:gd name="connsiteY73" fmla="*/ 1383874 h 4286250"/>
                <a:gd name="connsiteX74" fmla="*/ 173831 w 4581525"/>
                <a:gd name="connsiteY74" fmla="*/ 793324 h 4286250"/>
                <a:gd name="connsiteX75" fmla="*/ 388144 w 4581525"/>
                <a:gd name="connsiteY75" fmla="*/ 621874 h 4286250"/>
                <a:gd name="connsiteX76" fmla="*/ 769144 w 4581525"/>
                <a:gd name="connsiteY76" fmla="*/ 2069674 h 4286250"/>
                <a:gd name="connsiteX77" fmla="*/ 1073944 w 4581525"/>
                <a:gd name="connsiteY77" fmla="*/ 2069674 h 4286250"/>
                <a:gd name="connsiteX78" fmla="*/ 1073944 w 4581525"/>
                <a:gd name="connsiteY78" fmla="*/ 2298274 h 4286250"/>
                <a:gd name="connsiteX79" fmla="*/ 769144 w 4581525"/>
                <a:gd name="connsiteY79" fmla="*/ 2298274 h 4286250"/>
                <a:gd name="connsiteX80" fmla="*/ 769144 w 4581525"/>
                <a:gd name="connsiteY80" fmla="*/ 2069674 h 4286250"/>
                <a:gd name="connsiteX81" fmla="*/ 1683544 w 4581525"/>
                <a:gd name="connsiteY81" fmla="*/ 2069674 h 4286250"/>
                <a:gd name="connsiteX82" fmla="*/ 1988344 w 4581525"/>
                <a:gd name="connsiteY82" fmla="*/ 2069674 h 4286250"/>
                <a:gd name="connsiteX83" fmla="*/ 1988344 w 4581525"/>
                <a:gd name="connsiteY83" fmla="*/ 2298274 h 4286250"/>
                <a:gd name="connsiteX84" fmla="*/ 1683544 w 4581525"/>
                <a:gd name="connsiteY84" fmla="*/ 2298274 h 4286250"/>
                <a:gd name="connsiteX85" fmla="*/ 1683544 w 4581525"/>
                <a:gd name="connsiteY85" fmla="*/ 2069674 h 4286250"/>
                <a:gd name="connsiteX86" fmla="*/ 2597944 w 4581525"/>
                <a:gd name="connsiteY86" fmla="*/ 2069674 h 4286250"/>
                <a:gd name="connsiteX87" fmla="*/ 2902744 w 4581525"/>
                <a:gd name="connsiteY87" fmla="*/ 2069674 h 4286250"/>
                <a:gd name="connsiteX88" fmla="*/ 2902744 w 4581525"/>
                <a:gd name="connsiteY88" fmla="*/ 2298274 h 4286250"/>
                <a:gd name="connsiteX89" fmla="*/ 2597944 w 4581525"/>
                <a:gd name="connsiteY89" fmla="*/ 2298274 h 4286250"/>
                <a:gd name="connsiteX90" fmla="*/ 2597944 w 4581525"/>
                <a:gd name="connsiteY90" fmla="*/ 2069674 h 4286250"/>
                <a:gd name="connsiteX91" fmla="*/ 3512344 w 4581525"/>
                <a:gd name="connsiteY91" fmla="*/ 2069674 h 4286250"/>
                <a:gd name="connsiteX92" fmla="*/ 3817144 w 4581525"/>
                <a:gd name="connsiteY92" fmla="*/ 2069674 h 4286250"/>
                <a:gd name="connsiteX93" fmla="*/ 3817144 w 4581525"/>
                <a:gd name="connsiteY93" fmla="*/ 2298274 h 4286250"/>
                <a:gd name="connsiteX94" fmla="*/ 3512344 w 4581525"/>
                <a:gd name="connsiteY94" fmla="*/ 2298274 h 4286250"/>
                <a:gd name="connsiteX95" fmla="*/ 3512344 w 4581525"/>
                <a:gd name="connsiteY95" fmla="*/ 2069674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581525" h="4286250">
                  <a:moveTo>
                    <a:pt x="997744" y="12274"/>
                  </a:moveTo>
                  <a:cubicBezTo>
                    <a:pt x="1187901" y="-14231"/>
                    <a:pt x="1313317" y="61969"/>
                    <a:pt x="1373982" y="240874"/>
                  </a:cubicBezTo>
                  <a:cubicBezTo>
                    <a:pt x="1378744" y="317008"/>
                    <a:pt x="1380325" y="393208"/>
                    <a:pt x="1378744" y="469474"/>
                  </a:cubicBezTo>
                  <a:cubicBezTo>
                    <a:pt x="1581941" y="469474"/>
                    <a:pt x="1785147" y="469474"/>
                    <a:pt x="1988344" y="469474"/>
                  </a:cubicBezTo>
                  <a:cubicBezTo>
                    <a:pt x="1986763" y="393208"/>
                    <a:pt x="1988344" y="317008"/>
                    <a:pt x="1993107" y="240874"/>
                  </a:cubicBezTo>
                  <a:cubicBezTo>
                    <a:pt x="2053638" y="60484"/>
                    <a:pt x="2179054" y="-14128"/>
                    <a:pt x="2369344" y="17036"/>
                  </a:cubicBezTo>
                  <a:cubicBezTo>
                    <a:pt x="2488407" y="47199"/>
                    <a:pt x="2563016" y="121811"/>
                    <a:pt x="2593182" y="240874"/>
                  </a:cubicBezTo>
                  <a:cubicBezTo>
                    <a:pt x="2597944" y="317008"/>
                    <a:pt x="2599525" y="393208"/>
                    <a:pt x="2597944" y="469474"/>
                  </a:cubicBezTo>
                  <a:cubicBezTo>
                    <a:pt x="2801141" y="469474"/>
                    <a:pt x="3004347" y="469474"/>
                    <a:pt x="3207544" y="469474"/>
                  </a:cubicBezTo>
                  <a:cubicBezTo>
                    <a:pt x="3205963" y="393208"/>
                    <a:pt x="3207544" y="317008"/>
                    <a:pt x="3212307" y="240874"/>
                  </a:cubicBezTo>
                  <a:cubicBezTo>
                    <a:pt x="3272838" y="60484"/>
                    <a:pt x="3398254" y="-14128"/>
                    <a:pt x="3588544" y="17036"/>
                  </a:cubicBezTo>
                  <a:cubicBezTo>
                    <a:pt x="3707607" y="47199"/>
                    <a:pt x="3782216" y="121811"/>
                    <a:pt x="3812382" y="240874"/>
                  </a:cubicBezTo>
                  <a:cubicBezTo>
                    <a:pt x="3817144" y="317008"/>
                    <a:pt x="3818725" y="393208"/>
                    <a:pt x="3817144" y="469474"/>
                  </a:cubicBezTo>
                  <a:cubicBezTo>
                    <a:pt x="3972754" y="467887"/>
                    <a:pt x="4128326" y="469475"/>
                    <a:pt x="4283869" y="474236"/>
                  </a:cubicBezTo>
                  <a:cubicBezTo>
                    <a:pt x="4422563" y="508149"/>
                    <a:pt x="4516222" y="592286"/>
                    <a:pt x="4564857" y="726649"/>
                  </a:cubicBezTo>
                  <a:cubicBezTo>
                    <a:pt x="4580611" y="1440604"/>
                    <a:pt x="4583793" y="2154980"/>
                    <a:pt x="4574382" y="2869774"/>
                  </a:cubicBezTo>
                  <a:cubicBezTo>
                    <a:pt x="4569619" y="2887233"/>
                    <a:pt x="4558504" y="2898349"/>
                    <a:pt x="4541044" y="2903111"/>
                  </a:cubicBezTo>
                  <a:cubicBezTo>
                    <a:pt x="4505383" y="2911960"/>
                    <a:pt x="4472045" y="2907197"/>
                    <a:pt x="4441032" y="2888824"/>
                  </a:cubicBezTo>
                  <a:cubicBezTo>
                    <a:pt x="4426840" y="2438777"/>
                    <a:pt x="4422077" y="1987930"/>
                    <a:pt x="4426744" y="1536274"/>
                  </a:cubicBezTo>
                  <a:cubicBezTo>
                    <a:pt x="3004347" y="1536274"/>
                    <a:pt x="1581941" y="1536274"/>
                    <a:pt x="159544" y="1536274"/>
                  </a:cubicBezTo>
                  <a:cubicBezTo>
                    <a:pt x="157956" y="2323677"/>
                    <a:pt x="159544" y="3111080"/>
                    <a:pt x="164306" y="3898474"/>
                  </a:cubicBezTo>
                  <a:cubicBezTo>
                    <a:pt x="181769" y="4030233"/>
                    <a:pt x="256382" y="4104852"/>
                    <a:pt x="388144" y="4122311"/>
                  </a:cubicBezTo>
                  <a:cubicBezTo>
                    <a:pt x="1112044" y="4125483"/>
                    <a:pt x="1835944" y="4128664"/>
                    <a:pt x="2559844" y="4131836"/>
                  </a:cubicBezTo>
                  <a:cubicBezTo>
                    <a:pt x="2577304" y="4136599"/>
                    <a:pt x="2588419" y="4147714"/>
                    <a:pt x="2593182" y="4165174"/>
                  </a:cubicBezTo>
                  <a:cubicBezTo>
                    <a:pt x="2600963" y="4198168"/>
                    <a:pt x="2597782" y="4229925"/>
                    <a:pt x="2583657" y="4260424"/>
                  </a:cubicBezTo>
                  <a:cubicBezTo>
                    <a:pt x="2576513" y="4266387"/>
                    <a:pt x="2568569" y="4271149"/>
                    <a:pt x="2559844" y="4274711"/>
                  </a:cubicBezTo>
                  <a:cubicBezTo>
                    <a:pt x="1807369" y="4281064"/>
                    <a:pt x="1054894" y="4281064"/>
                    <a:pt x="302419" y="4274711"/>
                  </a:cubicBezTo>
                  <a:cubicBezTo>
                    <a:pt x="148431" y="4235021"/>
                    <a:pt x="51594" y="4138189"/>
                    <a:pt x="11906" y="3984199"/>
                  </a:cubicBezTo>
                  <a:cubicBezTo>
                    <a:pt x="5556" y="2911046"/>
                    <a:pt x="5556" y="1837902"/>
                    <a:pt x="11906" y="764749"/>
                  </a:cubicBezTo>
                  <a:cubicBezTo>
                    <a:pt x="51594" y="610761"/>
                    <a:pt x="148431" y="513924"/>
                    <a:pt x="302419" y="474236"/>
                  </a:cubicBezTo>
                  <a:cubicBezTo>
                    <a:pt x="457961" y="469475"/>
                    <a:pt x="613537" y="467887"/>
                    <a:pt x="769144" y="469474"/>
                  </a:cubicBezTo>
                  <a:cubicBezTo>
                    <a:pt x="767559" y="393208"/>
                    <a:pt x="769147" y="317008"/>
                    <a:pt x="773907" y="240874"/>
                  </a:cubicBezTo>
                  <a:cubicBezTo>
                    <a:pt x="805806" y="121671"/>
                    <a:pt x="880415" y="45471"/>
                    <a:pt x="997744" y="12274"/>
                  </a:cubicBezTo>
                  <a:close/>
                  <a:moveTo>
                    <a:pt x="1026319" y="174199"/>
                  </a:moveTo>
                  <a:cubicBezTo>
                    <a:pt x="1138790" y="158172"/>
                    <a:pt x="1203875" y="205797"/>
                    <a:pt x="1221582" y="317074"/>
                  </a:cubicBezTo>
                  <a:cubicBezTo>
                    <a:pt x="1230440" y="485773"/>
                    <a:pt x="1227258" y="654048"/>
                    <a:pt x="1212057" y="821899"/>
                  </a:cubicBezTo>
                  <a:cubicBezTo>
                    <a:pt x="1161622" y="919273"/>
                    <a:pt x="1087012" y="943085"/>
                    <a:pt x="988219" y="893336"/>
                  </a:cubicBezTo>
                  <a:cubicBezTo>
                    <a:pt x="951243" y="862247"/>
                    <a:pt x="930602" y="822565"/>
                    <a:pt x="926307" y="774274"/>
                  </a:cubicBezTo>
                  <a:cubicBezTo>
                    <a:pt x="919953" y="621874"/>
                    <a:pt x="919953" y="469474"/>
                    <a:pt x="926307" y="317074"/>
                  </a:cubicBezTo>
                  <a:cubicBezTo>
                    <a:pt x="932269" y="249357"/>
                    <a:pt x="965607" y="201732"/>
                    <a:pt x="1026319" y="174199"/>
                  </a:cubicBezTo>
                  <a:close/>
                  <a:moveTo>
                    <a:pt x="2245519" y="174199"/>
                  </a:moveTo>
                  <a:cubicBezTo>
                    <a:pt x="2357990" y="158172"/>
                    <a:pt x="2423075" y="205797"/>
                    <a:pt x="2440782" y="317074"/>
                  </a:cubicBezTo>
                  <a:cubicBezTo>
                    <a:pt x="2449640" y="485773"/>
                    <a:pt x="2446459" y="654048"/>
                    <a:pt x="2431257" y="821899"/>
                  </a:cubicBezTo>
                  <a:cubicBezTo>
                    <a:pt x="2380822" y="919273"/>
                    <a:pt x="2306213" y="943085"/>
                    <a:pt x="2207419" y="893336"/>
                  </a:cubicBezTo>
                  <a:cubicBezTo>
                    <a:pt x="2170443" y="862247"/>
                    <a:pt x="2149802" y="822565"/>
                    <a:pt x="2145507" y="774274"/>
                  </a:cubicBezTo>
                  <a:cubicBezTo>
                    <a:pt x="2139153" y="621874"/>
                    <a:pt x="2139153" y="469474"/>
                    <a:pt x="2145507" y="317074"/>
                  </a:cubicBezTo>
                  <a:cubicBezTo>
                    <a:pt x="2151469" y="249357"/>
                    <a:pt x="2184807" y="201732"/>
                    <a:pt x="2245519" y="174199"/>
                  </a:cubicBezTo>
                  <a:close/>
                  <a:moveTo>
                    <a:pt x="3464719" y="174199"/>
                  </a:moveTo>
                  <a:cubicBezTo>
                    <a:pt x="3577190" y="158172"/>
                    <a:pt x="3642275" y="205797"/>
                    <a:pt x="3659982" y="317074"/>
                  </a:cubicBezTo>
                  <a:cubicBezTo>
                    <a:pt x="3668840" y="485773"/>
                    <a:pt x="3665659" y="654048"/>
                    <a:pt x="3650457" y="821899"/>
                  </a:cubicBezTo>
                  <a:cubicBezTo>
                    <a:pt x="3600022" y="919273"/>
                    <a:pt x="3525413" y="943085"/>
                    <a:pt x="3426619" y="893336"/>
                  </a:cubicBezTo>
                  <a:cubicBezTo>
                    <a:pt x="3389643" y="862247"/>
                    <a:pt x="3369002" y="822565"/>
                    <a:pt x="3364707" y="774274"/>
                  </a:cubicBezTo>
                  <a:cubicBezTo>
                    <a:pt x="3358354" y="621874"/>
                    <a:pt x="3358354" y="469474"/>
                    <a:pt x="3364707" y="317074"/>
                  </a:cubicBezTo>
                  <a:cubicBezTo>
                    <a:pt x="3370669" y="249357"/>
                    <a:pt x="3404007" y="201732"/>
                    <a:pt x="3464719" y="174199"/>
                  </a:cubicBezTo>
                  <a:close/>
                  <a:moveTo>
                    <a:pt x="388144" y="621874"/>
                  </a:moveTo>
                  <a:cubicBezTo>
                    <a:pt x="515144" y="621874"/>
                    <a:pt x="642144" y="621874"/>
                    <a:pt x="769144" y="621874"/>
                  </a:cubicBezTo>
                  <a:cubicBezTo>
                    <a:pt x="767559" y="698139"/>
                    <a:pt x="769147" y="774339"/>
                    <a:pt x="773907" y="850474"/>
                  </a:cubicBezTo>
                  <a:cubicBezTo>
                    <a:pt x="834438" y="1030858"/>
                    <a:pt x="959854" y="1105477"/>
                    <a:pt x="1150144" y="1074311"/>
                  </a:cubicBezTo>
                  <a:cubicBezTo>
                    <a:pt x="1269207" y="1044145"/>
                    <a:pt x="1343816" y="969536"/>
                    <a:pt x="1373982" y="850474"/>
                  </a:cubicBezTo>
                  <a:cubicBezTo>
                    <a:pt x="1378744" y="774339"/>
                    <a:pt x="1380325" y="698139"/>
                    <a:pt x="1378744" y="621874"/>
                  </a:cubicBezTo>
                  <a:cubicBezTo>
                    <a:pt x="1581941" y="621874"/>
                    <a:pt x="1785147" y="621874"/>
                    <a:pt x="1988344" y="621874"/>
                  </a:cubicBezTo>
                  <a:cubicBezTo>
                    <a:pt x="1986763" y="698139"/>
                    <a:pt x="1988344" y="774339"/>
                    <a:pt x="1993107" y="850474"/>
                  </a:cubicBezTo>
                  <a:cubicBezTo>
                    <a:pt x="2053638" y="1030858"/>
                    <a:pt x="2179054" y="1105477"/>
                    <a:pt x="2369344" y="1074311"/>
                  </a:cubicBezTo>
                  <a:cubicBezTo>
                    <a:pt x="2488407" y="1044145"/>
                    <a:pt x="2563016" y="969536"/>
                    <a:pt x="2593182" y="850474"/>
                  </a:cubicBezTo>
                  <a:cubicBezTo>
                    <a:pt x="2597944" y="774339"/>
                    <a:pt x="2599525" y="698139"/>
                    <a:pt x="2597944" y="621874"/>
                  </a:cubicBezTo>
                  <a:cubicBezTo>
                    <a:pt x="2801141" y="621874"/>
                    <a:pt x="3004347" y="621874"/>
                    <a:pt x="3207544" y="621874"/>
                  </a:cubicBezTo>
                  <a:cubicBezTo>
                    <a:pt x="3205963" y="698139"/>
                    <a:pt x="3207544" y="774339"/>
                    <a:pt x="3212307" y="850474"/>
                  </a:cubicBezTo>
                  <a:cubicBezTo>
                    <a:pt x="3272838" y="1030858"/>
                    <a:pt x="3398254" y="1105477"/>
                    <a:pt x="3588544" y="1074311"/>
                  </a:cubicBezTo>
                  <a:cubicBezTo>
                    <a:pt x="3707607" y="1044145"/>
                    <a:pt x="3782216" y="969536"/>
                    <a:pt x="3812382" y="850474"/>
                  </a:cubicBezTo>
                  <a:cubicBezTo>
                    <a:pt x="3817144" y="774339"/>
                    <a:pt x="3818725" y="698139"/>
                    <a:pt x="3817144" y="621874"/>
                  </a:cubicBezTo>
                  <a:cubicBezTo>
                    <a:pt x="3963610" y="618073"/>
                    <a:pt x="4109657" y="622836"/>
                    <a:pt x="4255294" y="636161"/>
                  </a:cubicBezTo>
                  <a:cubicBezTo>
                    <a:pt x="4357250" y="671447"/>
                    <a:pt x="4412809" y="742885"/>
                    <a:pt x="4421982" y="850474"/>
                  </a:cubicBezTo>
                  <a:cubicBezTo>
                    <a:pt x="4426744" y="1028248"/>
                    <a:pt x="4428335" y="1206042"/>
                    <a:pt x="4426744" y="1383874"/>
                  </a:cubicBezTo>
                  <a:cubicBezTo>
                    <a:pt x="3004347" y="1383874"/>
                    <a:pt x="1581941" y="1383874"/>
                    <a:pt x="159544" y="1383874"/>
                  </a:cubicBezTo>
                  <a:cubicBezTo>
                    <a:pt x="155467" y="1186639"/>
                    <a:pt x="160230" y="989796"/>
                    <a:pt x="173831" y="793324"/>
                  </a:cubicBezTo>
                  <a:cubicBezTo>
                    <a:pt x="210657" y="691275"/>
                    <a:pt x="282095" y="634125"/>
                    <a:pt x="388144" y="621874"/>
                  </a:cubicBezTo>
                  <a:close/>
                  <a:moveTo>
                    <a:pt x="769144" y="2069674"/>
                  </a:moveTo>
                  <a:cubicBezTo>
                    <a:pt x="870747" y="2069674"/>
                    <a:pt x="972341" y="2069674"/>
                    <a:pt x="1073944" y="2069674"/>
                  </a:cubicBezTo>
                  <a:cubicBezTo>
                    <a:pt x="1073944" y="2145874"/>
                    <a:pt x="1073944" y="2222074"/>
                    <a:pt x="1073944" y="2298274"/>
                  </a:cubicBezTo>
                  <a:cubicBezTo>
                    <a:pt x="972341" y="2298274"/>
                    <a:pt x="870747" y="2298274"/>
                    <a:pt x="769144" y="2298274"/>
                  </a:cubicBezTo>
                  <a:cubicBezTo>
                    <a:pt x="769144" y="2222074"/>
                    <a:pt x="769144" y="2145874"/>
                    <a:pt x="769144" y="2069674"/>
                  </a:cubicBezTo>
                  <a:close/>
                  <a:moveTo>
                    <a:pt x="1683544" y="2069674"/>
                  </a:moveTo>
                  <a:cubicBezTo>
                    <a:pt x="1785147" y="2069674"/>
                    <a:pt x="1886741" y="2069674"/>
                    <a:pt x="1988344" y="2069674"/>
                  </a:cubicBezTo>
                  <a:cubicBezTo>
                    <a:pt x="1988344" y="2145874"/>
                    <a:pt x="1988344" y="2222074"/>
                    <a:pt x="1988344" y="2298274"/>
                  </a:cubicBezTo>
                  <a:cubicBezTo>
                    <a:pt x="1886741" y="2298274"/>
                    <a:pt x="1785147" y="2298274"/>
                    <a:pt x="1683544" y="2298274"/>
                  </a:cubicBezTo>
                  <a:cubicBezTo>
                    <a:pt x="1683544" y="2222074"/>
                    <a:pt x="1683544" y="2145874"/>
                    <a:pt x="1683544" y="2069674"/>
                  </a:cubicBezTo>
                  <a:close/>
                  <a:moveTo>
                    <a:pt x="2597944" y="2069674"/>
                  </a:moveTo>
                  <a:cubicBezTo>
                    <a:pt x="2699547" y="2069674"/>
                    <a:pt x="2801141" y="2069674"/>
                    <a:pt x="2902744" y="2069674"/>
                  </a:cubicBezTo>
                  <a:cubicBezTo>
                    <a:pt x="2902744" y="2145874"/>
                    <a:pt x="2902744" y="2222074"/>
                    <a:pt x="2902744" y="2298274"/>
                  </a:cubicBezTo>
                  <a:cubicBezTo>
                    <a:pt x="2801141" y="2298274"/>
                    <a:pt x="2699547" y="2298274"/>
                    <a:pt x="2597944" y="2298274"/>
                  </a:cubicBezTo>
                  <a:cubicBezTo>
                    <a:pt x="2597944" y="2222074"/>
                    <a:pt x="2597944" y="2145874"/>
                    <a:pt x="2597944" y="2069674"/>
                  </a:cubicBezTo>
                  <a:close/>
                  <a:moveTo>
                    <a:pt x="3512344" y="2069674"/>
                  </a:moveTo>
                  <a:cubicBezTo>
                    <a:pt x="3613947" y="2069674"/>
                    <a:pt x="3715541" y="2069674"/>
                    <a:pt x="3817144" y="2069674"/>
                  </a:cubicBezTo>
                  <a:cubicBezTo>
                    <a:pt x="3817144" y="2145874"/>
                    <a:pt x="3817144" y="2222074"/>
                    <a:pt x="3817144" y="2298274"/>
                  </a:cubicBezTo>
                  <a:cubicBezTo>
                    <a:pt x="3715541" y="2298274"/>
                    <a:pt x="3613947" y="2298274"/>
                    <a:pt x="3512344" y="2298274"/>
                  </a:cubicBezTo>
                  <a:cubicBezTo>
                    <a:pt x="3512344" y="2222074"/>
                    <a:pt x="3512344" y="2145874"/>
                    <a:pt x="3512344" y="20696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FE57BD07-DA0F-426A-905E-F71EC2ECDF61}"/>
                </a:ext>
              </a:extLst>
            </p:cNvPr>
            <p:cNvSpPr/>
            <p:nvPr/>
          </p:nvSpPr>
          <p:spPr>
            <a:xfrm>
              <a:off x="4407693" y="3035497"/>
              <a:ext cx="619125" cy="542925"/>
            </a:xfrm>
            <a:custGeom>
              <a:avLst/>
              <a:gdLst>
                <a:gd name="connsiteX0" fmla="*/ 102394 w 619125"/>
                <a:gd name="connsiteY0" fmla="*/ 7740 h 542925"/>
                <a:gd name="connsiteX1" fmla="*/ 521494 w 619125"/>
                <a:gd name="connsiteY1" fmla="*/ 12503 h 542925"/>
                <a:gd name="connsiteX2" fmla="*/ 611982 w 619125"/>
                <a:gd name="connsiteY2" fmla="*/ 102990 h 542925"/>
                <a:gd name="connsiteX3" fmla="*/ 611982 w 619125"/>
                <a:gd name="connsiteY3" fmla="*/ 445890 h 542925"/>
                <a:gd name="connsiteX4" fmla="*/ 521494 w 619125"/>
                <a:gd name="connsiteY4" fmla="*/ 536378 h 542925"/>
                <a:gd name="connsiteX5" fmla="*/ 102394 w 619125"/>
                <a:gd name="connsiteY5" fmla="*/ 536378 h 542925"/>
                <a:gd name="connsiteX6" fmla="*/ 11907 w 619125"/>
                <a:gd name="connsiteY6" fmla="*/ 445890 h 542925"/>
                <a:gd name="connsiteX7" fmla="*/ 11907 w 619125"/>
                <a:gd name="connsiteY7" fmla="*/ 102990 h 542925"/>
                <a:gd name="connsiteX8" fmla="*/ 102394 w 619125"/>
                <a:gd name="connsiteY8" fmla="*/ 7740 h 542925"/>
                <a:gd name="connsiteX9" fmla="*/ 159544 w 619125"/>
                <a:gd name="connsiteY9" fmla="*/ 160140 h 542925"/>
                <a:gd name="connsiteX10" fmla="*/ 159544 w 619125"/>
                <a:gd name="connsiteY10" fmla="*/ 388740 h 542925"/>
                <a:gd name="connsiteX11" fmla="*/ 464344 w 619125"/>
                <a:gd name="connsiteY11" fmla="*/ 388740 h 542925"/>
                <a:gd name="connsiteX12" fmla="*/ 464344 w 619125"/>
                <a:gd name="connsiteY12" fmla="*/ 160140 h 542925"/>
                <a:gd name="connsiteX13" fmla="*/ 159544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4" y="7740"/>
                  </a:moveTo>
                  <a:cubicBezTo>
                    <a:pt x="242126" y="6150"/>
                    <a:pt x="381829" y="7740"/>
                    <a:pt x="521494" y="12503"/>
                  </a:cubicBezTo>
                  <a:cubicBezTo>
                    <a:pt x="564357" y="29962"/>
                    <a:pt x="594522" y="60128"/>
                    <a:pt x="611982" y="102990"/>
                  </a:cubicBezTo>
                  <a:cubicBezTo>
                    <a:pt x="618335" y="217290"/>
                    <a:pt x="618335" y="331590"/>
                    <a:pt x="611982" y="445890"/>
                  </a:cubicBezTo>
                  <a:cubicBezTo>
                    <a:pt x="594522" y="488753"/>
                    <a:pt x="564357" y="518919"/>
                    <a:pt x="521494" y="536378"/>
                  </a:cubicBezTo>
                  <a:cubicBezTo>
                    <a:pt x="381791" y="542731"/>
                    <a:pt x="242097" y="542731"/>
                    <a:pt x="102394" y="536378"/>
                  </a:cubicBezTo>
                  <a:cubicBezTo>
                    <a:pt x="59532" y="518919"/>
                    <a:pt x="29369" y="488753"/>
                    <a:pt x="11907" y="445890"/>
                  </a:cubicBezTo>
                  <a:cubicBezTo>
                    <a:pt x="5556" y="331590"/>
                    <a:pt x="5556" y="217290"/>
                    <a:pt x="11907" y="102990"/>
                  </a:cubicBezTo>
                  <a:cubicBezTo>
                    <a:pt x="31169" y="59937"/>
                    <a:pt x="61332" y="28191"/>
                    <a:pt x="102394" y="7740"/>
                  </a:cubicBezTo>
                  <a:close/>
                  <a:moveTo>
                    <a:pt x="159544" y="160140"/>
                  </a:moveTo>
                  <a:cubicBezTo>
                    <a:pt x="159544" y="236340"/>
                    <a:pt x="159544" y="312540"/>
                    <a:pt x="159544" y="388740"/>
                  </a:cubicBezTo>
                  <a:cubicBezTo>
                    <a:pt x="261147" y="388740"/>
                    <a:pt x="362741" y="388740"/>
                    <a:pt x="464344" y="388740"/>
                  </a:cubicBezTo>
                  <a:cubicBezTo>
                    <a:pt x="464344" y="312540"/>
                    <a:pt x="464344" y="236340"/>
                    <a:pt x="464344" y="160140"/>
                  </a:cubicBezTo>
                  <a:cubicBezTo>
                    <a:pt x="362741" y="160140"/>
                    <a:pt x="261147" y="160140"/>
                    <a:pt x="159544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5BA3C2A5-E341-4651-A3CA-C28D5D39CCCE}"/>
                </a:ext>
              </a:extLst>
            </p:cNvPr>
            <p:cNvSpPr/>
            <p:nvPr/>
          </p:nvSpPr>
          <p:spPr>
            <a:xfrm>
              <a:off x="5322091" y="30354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159546 w 619125"/>
                <a:gd name="connsiteY10" fmla="*/ 388740 h 542925"/>
                <a:gd name="connsiteX11" fmla="*/ 464346 w 619125"/>
                <a:gd name="connsiteY11" fmla="*/ 388740 h 542925"/>
                <a:gd name="connsiteX12" fmla="*/ 464346 w 619125"/>
                <a:gd name="connsiteY12" fmla="*/ 1601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9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9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159546" y="236340"/>
                    <a:pt x="159546" y="312540"/>
                    <a:pt x="159546" y="388740"/>
                  </a:cubicBezTo>
                  <a:cubicBezTo>
                    <a:pt x="261149" y="388740"/>
                    <a:pt x="362743" y="388740"/>
                    <a:pt x="464346" y="388740"/>
                  </a:cubicBezTo>
                  <a:cubicBezTo>
                    <a:pt x="464346" y="312540"/>
                    <a:pt x="464346" y="236340"/>
                    <a:pt x="464346" y="160140"/>
                  </a:cubicBezTo>
                  <a:cubicBezTo>
                    <a:pt x="362743" y="160140"/>
                    <a:pt x="261149" y="1601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A862C362-2BE5-4107-971A-B9C520291ACA}"/>
                </a:ext>
              </a:extLst>
            </p:cNvPr>
            <p:cNvSpPr/>
            <p:nvPr/>
          </p:nvSpPr>
          <p:spPr>
            <a:xfrm>
              <a:off x="6236491" y="30354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159546 w 619125"/>
                <a:gd name="connsiteY10" fmla="*/ 388740 h 542925"/>
                <a:gd name="connsiteX11" fmla="*/ 464346 w 619125"/>
                <a:gd name="connsiteY11" fmla="*/ 388740 h 542925"/>
                <a:gd name="connsiteX12" fmla="*/ 464346 w 619125"/>
                <a:gd name="connsiteY12" fmla="*/ 1601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9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9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159546" y="236340"/>
                    <a:pt x="159546" y="312540"/>
                    <a:pt x="159546" y="388740"/>
                  </a:cubicBezTo>
                  <a:cubicBezTo>
                    <a:pt x="261149" y="388740"/>
                    <a:pt x="362743" y="388740"/>
                    <a:pt x="464346" y="388740"/>
                  </a:cubicBezTo>
                  <a:cubicBezTo>
                    <a:pt x="464346" y="312540"/>
                    <a:pt x="464346" y="236340"/>
                    <a:pt x="464346" y="160140"/>
                  </a:cubicBezTo>
                  <a:cubicBezTo>
                    <a:pt x="362743" y="160140"/>
                    <a:pt x="261149" y="1601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7DD50AD8-3597-4EF2-A807-AA845B3E8061}"/>
                </a:ext>
              </a:extLst>
            </p:cNvPr>
            <p:cNvSpPr/>
            <p:nvPr/>
          </p:nvSpPr>
          <p:spPr>
            <a:xfrm>
              <a:off x="7150891" y="30354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159546 w 619125"/>
                <a:gd name="connsiteY10" fmla="*/ 388740 h 542925"/>
                <a:gd name="connsiteX11" fmla="*/ 464346 w 619125"/>
                <a:gd name="connsiteY11" fmla="*/ 388740 h 542925"/>
                <a:gd name="connsiteX12" fmla="*/ 464346 w 619125"/>
                <a:gd name="connsiteY12" fmla="*/ 1601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9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9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159546" y="236340"/>
                    <a:pt x="159546" y="312540"/>
                    <a:pt x="159546" y="388740"/>
                  </a:cubicBezTo>
                  <a:cubicBezTo>
                    <a:pt x="261149" y="388740"/>
                    <a:pt x="362743" y="388740"/>
                    <a:pt x="464346" y="388740"/>
                  </a:cubicBezTo>
                  <a:cubicBezTo>
                    <a:pt x="464346" y="312540"/>
                    <a:pt x="464346" y="236340"/>
                    <a:pt x="464346" y="160140"/>
                  </a:cubicBezTo>
                  <a:cubicBezTo>
                    <a:pt x="362743" y="160140"/>
                    <a:pt x="261149" y="1601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93F7FAF9-B04B-4D0F-BA32-7E070C490BD3}"/>
                </a:ext>
              </a:extLst>
            </p:cNvPr>
            <p:cNvSpPr/>
            <p:nvPr/>
          </p:nvSpPr>
          <p:spPr>
            <a:xfrm>
              <a:off x="4407693" y="3721297"/>
              <a:ext cx="619125" cy="542925"/>
            </a:xfrm>
            <a:custGeom>
              <a:avLst/>
              <a:gdLst>
                <a:gd name="connsiteX0" fmla="*/ 102394 w 619125"/>
                <a:gd name="connsiteY0" fmla="*/ 7740 h 542925"/>
                <a:gd name="connsiteX1" fmla="*/ 521494 w 619125"/>
                <a:gd name="connsiteY1" fmla="*/ 12503 h 542925"/>
                <a:gd name="connsiteX2" fmla="*/ 611982 w 619125"/>
                <a:gd name="connsiteY2" fmla="*/ 102990 h 542925"/>
                <a:gd name="connsiteX3" fmla="*/ 611982 w 619125"/>
                <a:gd name="connsiteY3" fmla="*/ 445890 h 542925"/>
                <a:gd name="connsiteX4" fmla="*/ 521494 w 619125"/>
                <a:gd name="connsiteY4" fmla="*/ 536378 h 542925"/>
                <a:gd name="connsiteX5" fmla="*/ 102394 w 619125"/>
                <a:gd name="connsiteY5" fmla="*/ 536378 h 542925"/>
                <a:gd name="connsiteX6" fmla="*/ 11907 w 619125"/>
                <a:gd name="connsiteY6" fmla="*/ 445890 h 542925"/>
                <a:gd name="connsiteX7" fmla="*/ 11907 w 619125"/>
                <a:gd name="connsiteY7" fmla="*/ 102990 h 542925"/>
                <a:gd name="connsiteX8" fmla="*/ 102394 w 619125"/>
                <a:gd name="connsiteY8" fmla="*/ 7740 h 542925"/>
                <a:gd name="connsiteX9" fmla="*/ 159544 w 619125"/>
                <a:gd name="connsiteY9" fmla="*/ 160140 h 542925"/>
                <a:gd name="connsiteX10" fmla="*/ 464344 w 619125"/>
                <a:gd name="connsiteY10" fmla="*/ 160140 h 542925"/>
                <a:gd name="connsiteX11" fmla="*/ 464344 w 619125"/>
                <a:gd name="connsiteY11" fmla="*/ 388740 h 542925"/>
                <a:gd name="connsiteX12" fmla="*/ 159544 w 619125"/>
                <a:gd name="connsiteY12" fmla="*/ 388740 h 542925"/>
                <a:gd name="connsiteX13" fmla="*/ 159544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4" y="7740"/>
                  </a:moveTo>
                  <a:cubicBezTo>
                    <a:pt x="242126" y="6150"/>
                    <a:pt x="381829" y="7740"/>
                    <a:pt x="521494" y="12503"/>
                  </a:cubicBezTo>
                  <a:cubicBezTo>
                    <a:pt x="564357" y="29962"/>
                    <a:pt x="594522" y="60128"/>
                    <a:pt x="611982" y="102990"/>
                  </a:cubicBezTo>
                  <a:cubicBezTo>
                    <a:pt x="618335" y="217290"/>
                    <a:pt x="618335" y="331590"/>
                    <a:pt x="611982" y="445890"/>
                  </a:cubicBezTo>
                  <a:cubicBezTo>
                    <a:pt x="594522" y="488753"/>
                    <a:pt x="564357" y="518918"/>
                    <a:pt x="521494" y="536378"/>
                  </a:cubicBezTo>
                  <a:cubicBezTo>
                    <a:pt x="381791" y="542731"/>
                    <a:pt x="242097" y="542731"/>
                    <a:pt x="102394" y="536378"/>
                  </a:cubicBezTo>
                  <a:cubicBezTo>
                    <a:pt x="59532" y="518918"/>
                    <a:pt x="29369" y="488753"/>
                    <a:pt x="11907" y="445890"/>
                  </a:cubicBezTo>
                  <a:cubicBezTo>
                    <a:pt x="5556" y="331590"/>
                    <a:pt x="5556" y="217290"/>
                    <a:pt x="11907" y="102990"/>
                  </a:cubicBezTo>
                  <a:cubicBezTo>
                    <a:pt x="31169" y="59937"/>
                    <a:pt x="61332" y="28191"/>
                    <a:pt x="102394" y="7740"/>
                  </a:cubicBezTo>
                  <a:close/>
                  <a:moveTo>
                    <a:pt x="159544" y="160140"/>
                  </a:moveTo>
                  <a:cubicBezTo>
                    <a:pt x="261147" y="160140"/>
                    <a:pt x="362741" y="160140"/>
                    <a:pt x="464344" y="160140"/>
                  </a:cubicBezTo>
                  <a:cubicBezTo>
                    <a:pt x="464344" y="236340"/>
                    <a:pt x="464344" y="312540"/>
                    <a:pt x="464344" y="388740"/>
                  </a:cubicBezTo>
                  <a:cubicBezTo>
                    <a:pt x="362741" y="388740"/>
                    <a:pt x="261147" y="388740"/>
                    <a:pt x="159544" y="388740"/>
                  </a:cubicBezTo>
                  <a:cubicBezTo>
                    <a:pt x="159544" y="312540"/>
                    <a:pt x="159544" y="236340"/>
                    <a:pt x="159544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id="{B80AFD80-609B-4975-8894-FD42F24EEDD7}"/>
                </a:ext>
              </a:extLst>
            </p:cNvPr>
            <p:cNvSpPr/>
            <p:nvPr/>
          </p:nvSpPr>
          <p:spPr>
            <a:xfrm>
              <a:off x="5322091" y="37212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464346 w 619125"/>
                <a:gd name="connsiteY10" fmla="*/ 160140 h 542925"/>
                <a:gd name="connsiteX11" fmla="*/ 464346 w 619125"/>
                <a:gd name="connsiteY11" fmla="*/ 388740 h 542925"/>
                <a:gd name="connsiteX12" fmla="*/ 159546 w 619125"/>
                <a:gd name="connsiteY12" fmla="*/ 3887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8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8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261149" y="160140"/>
                    <a:pt x="362743" y="160140"/>
                    <a:pt x="464346" y="160140"/>
                  </a:cubicBezTo>
                  <a:cubicBezTo>
                    <a:pt x="464346" y="236340"/>
                    <a:pt x="464346" y="312540"/>
                    <a:pt x="464346" y="388740"/>
                  </a:cubicBezTo>
                  <a:cubicBezTo>
                    <a:pt x="362743" y="388740"/>
                    <a:pt x="261149" y="388740"/>
                    <a:pt x="159546" y="388740"/>
                  </a:cubicBezTo>
                  <a:cubicBezTo>
                    <a:pt x="159546" y="312540"/>
                    <a:pt x="159546" y="2363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A37B3ACE-015C-4427-BF31-3AF55A32DA78}"/>
                </a:ext>
              </a:extLst>
            </p:cNvPr>
            <p:cNvSpPr/>
            <p:nvPr/>
          </p:nvSpPr>
          <p:spPr>
            <a:xfrm>
              <a:off x="6236491" y="3721297"/>
              <a:ext cx="542925" cy="542925"/>
            </a:xfrm>
            <a:custGeom>
              <a:avLst/>
              <a:gdLst>
                <a:gd name="connsiteX0" fmla="*/ 102396 w 542925"/>
                <a:gd name="connsiteY0" fmla="*/ 7740 h 542925"/>
                <a:gd name="connsiteX1" fmla="*/ 502446 w 542925"/>
                <a:gd name="connsiteY1" fmla="*/ 12503 h 542925"/>
                <a:gd name="connsiteX2" fmla="*/ 535784 w 542925"/>
                <a:gd name="connsiteY2" fmla="*/ 45840 h 542925"/>
                <a:gd name="connsiteX3" fmla="*/ 535784 w 542925"/>
                <a:gd name="connsiteY3" fmla="*/ 122040 h 542925"/>
                <a:gd name="connsiteX4" fmla="*/ 502446 w 542925"/>
                <a:gd name="connsiteY4" fmla="*/ 155378 h 542925"/>
                <a:gd name="connsiteX5" fmla="*/ 159546 w 542925"/>
                <a:gd name="connsiteY5" fmla="*/ 160140 h 542925"/>
                <a:gd name="connsiteX6" fmla="*/ 159546 w 542925"/>
                <a:gd name="connsiteY6" fmla="*/ 388740 h 542925"/>
                <a:gd name="connsiteX7" fmla="*/ 230984 w 542925"/>
                <a:gd name="connsiteY7" fmla="*/ 503040 h 542925"/>
                <a:gd name="connsiteX8" fmla="*/ 197646 w 542925"/>
                <a:gd name="connsiteY8" fmla="*/ 536378 h 542925"/>
                <a:gd name="connsiteX9" fmla="*/ 11909 w 542925"/>
                <a:gd name="connsiteY9" fmla="*/ 445890 h 542925"/>
                <a:gd name="connsiteX10" fmla="*/ 11909 w 542925"/>
                <a:gd name="connsiteY10" fmla="*/ 102990 h 542925"/>
                <a:gd name="connsiteX11" fmla="*/ 102396 w 542925"/>
                <a:gd name="connsiteY11" fmla="*/ 77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2925" h="542925">
                  <a:moveTo>
                    <a:pt x="102396" y="7740"/>
                  </a:moveTo>
                  <a:cubicBezTo>
                    <a:pt x="235784" y="6150"/>
                    <a:pt x="369134" y="7740"/>
                    <a:pt x="502446" y="12503"/>
                  </a:cubicBezTo>
                  <a:cubicBezTo>
                    <a:pt x="519905" y="17265"/>
                    <a:pt x="531021" y="28381"/>
                    <a:pt x="535784" y="45840"/>
                  </a:cubicBezTo>
                  <a:cubicBezTo>
                    <a:pt x="542137" y="71243"/>
                    <a:pt x="542137" y="96637"/>
                    <a:pt x="535784" y="122040"/>
                  </a:cubicBezTo>
                  <a:cubicBezTo>
                    <a:pt x="531021" y="139500"/>
                    <a:pt x="519905" y="150615"/>
                    <a:pt x="502446" y="155378"/>
                  </a:cubicBezTo>
                  <a:cubicBezTo>
                    <a:pt x="388194" y="160140"/>
                    <a:pt x="273894" y="161731"/>
                    <a:pt x="159546" y="160140"/>
                  </a:cubicBezTo>
                  <a:cubicBezTo>
                    <a:pt x="159546" y="236340"/>
                    <a:pt x="159546" y="312540"/>
                    <a:pt x="159546" y="388740"/>
                  </a:cubicBezTo>
                  <a:cubicBezTo>
                    <a:pt x="228374" y="395903"/>
                    <a:pt x="252186" y="434003"/>
                    <a:pt x="230984" y="503040"/>
                  </a:cubicBezTo>
                  <a:cubicBezTo>
                    <a:pt x="226221" y="520500"/>
                    <a:pt x="215105" y="531615"/>
                    <a:pt x="197646" y="536378"/>
                  </a:cubicBezTo>
                  <a:cubicBezTo>
                    <a:pt x="111054" y="555780"/>
                    <a:pt x="49142" y="525624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DF09CB67-40D3-4EA3-AAC5-482BCB235C5E}"/>
                </a:ext>
              </a:extLst>
            </p:cNvPr>
            <p:cNvSpPr/>
            <p:nvPr/>
          </p:nvSpPr>
          <p:spPr>
            <a:xfrm>
              <a:off x="6386550" y="3717351"/>
              <a:ext cx="1990725" cy="2000250"/>
            </a:xfrm>
            <a:custGeom>
              <a:avLst/>
              <a:gdLst>
                <a:gd name="connsiteX0" fmla="*/ 866737 w 1990725"/>
                <a:gd name="connsiteY0" fmla="*/ 11687 h 2000250"/>
                <a:gd name="connsiteX1" fmla="*/ 1871625 w 1990725"/>
                <a:gd name="connsiteY1" fmla="*/ 516512 h 2000250"/>
                <a:gd name="connsiteX2" fmla="*/ 1957350 w 1990725"/>
                <a:gd name="connsiteY2" fmla="*/ 1278512 h 2000250"/>
                <a:gd name="connsiteX3" fmla="*/ 1133437 w 1990725"/>
                <a:gd name="connsiteY3" fmla="*/ 1988125 h 2000250"/>
                <a:gd name="connsiteX4" fmla="*/ 128550 w 1990725"/>
                <a:gd name="connsiteY4" fmla="*/ 1488062 h 2000250"/>
                <a:gd name="connsiteX5" fmla="*/ 42825 w 1990725"/>
                <a:gd name="connsiteY5" fmla="*/ 726062 h 2000250"/>
                <a:gd name="connsiteX6" fmla="*/ 866737 w 1990725"/>
                <a:gd name="connsiteY6" fmla="*/ 11687 h 2000250"/>
                <a:gd name="connsiteX7" fmla="*/ 1009612 w 1990725"/>
                <a:gd name="connsiteY7" fmla="*/ 164087 h 2000250"/>
                <a:gd name="connsiteX8" fmla="*/ 1824000 w 1990725"/>
                <a:gd name="connsiteY8" fmla="*/ 878462 h 2000250"/>
                <a:gd name="connsiteX9" fmla="*/ 1323937 w 1990725"/>
                <a:gd name="connsiteY9" fmla="*/ 1769050 h 2000250"/>
                <a:gd name="connsiteX10" fmla="*/ 290475 w 1990725"/>
                <a:gd name="connsiteY10" fmla="*/ 1440437 h 2000250"/>
                <a:gd name="connsiteX11" fmla="*/ 290475 w 1990725"/>
                <a:gd name="connsiteY11" fmla="*/ 564137 h 2000250"/>
                <a:gd name="connsiteX12" fmla="*/ 1009612 w 1990725"/>
                <a:gd name="connsiteY12" fmla="*/ 164087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0725" h="2000250">
                  <a:moveTo>
                    <a:pt x="866737" y="11687"/>
                  </a:moveTo>
                  <a:cubicBezTo>
                    <a:pt x="1306145" y="-23413"/>
                    <a:pt x="1641111" y="144865"/>
                    <a:pt x="1871625" y="516512"/>
                  </a:cubicBezTo>
                  <a:cubicBezTo>
                    <a:pt x="1996441" y="759285"/>
                    <a:pt x="2025016" y="1013279"/>
                    <a:pt x="1957350" y="1278512"/>
                  </a:cubicBezTo>
                  <a:cubicBezTo>
                    <a:pt x="1823648" y="1678934"/>
                    <a:pt x="1549004" y="1915468"/>
                    <a:pt x="1133437" y="1988125"/>
                  </a:cubicBezTo>
                  <a:cubicBezTo>
                    <a:pt x="693830" y="2027872"/>
                    <a:pt x="358874" y="1861185"/>
                    <a:pt x="128550" y="1488062"/>
                  </a:cubicBezTo>
                  <a:cubicBezTo>
                    <a:pt x="3734" y="1245289"/>
                    <a:pt x="-24841" y="991295"/>
                    <a:pt x="42825" y="726062"/>
                  </a:cubicBezTo>
                  <a:cubicBezTo>
                    <a:pt x="178147" y="325526"/>
                    <a:pt x="452781" y="87401"/>
                    <a:pt x="866737" y="11687"/>
                  </a:cubicBezTo>
                  <a:close/>
                  <a:moveTo>
                    <a:pt x="1009612" y="164087"/>
                  </a:moveTo>
                  <a:cubicBezTo>
                    <a:pt x="1454659" y="204321"/>
                    <a:pt x="1726121" y="442446"/>
                    <a:pt x="1824000" y="878462"/>
                  </a:cubicBezTo>
                  <a:cubicBezTo>
                    <a:pt x="1858652" y="1290323"/>
                    <a:pt x="1691964" y="1587189"/>
                    <a:pt x="1323937" y="1769050"/>
                  </a:cubicBezTo>
                  <a:cubicBezTo>
                    <a:pt x="898808" y="1914153"/>
                    <a:pt x="554318" y="1804616"/>
                    <a:pt x="290475" y="1440437"/>
                  </a:cubicBezTo>
                  <a:cubicBezTo>
                    <a:pt x="131722" y="1148334"/>
                    <a:pt x="131722" y="856240"/>
                    <a:pt x="290475" y="564137"/>
                  </a:cubicBezTo>
                  <a:cubicBezTo>
                    <a:pt x="463106" y="310334"/>
                    <a:pt x="702822" y="176984"/>
                    <a:pt x="1009612" y="1640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A23DEA39-F36B-4B3B-9CF3-0EA720CD6CA4}"/>
                </a:ext>
              </a:extLst>
            </p:cNvPr>
            <p:cNvSpPr/>
            <p:nvPr/>
          </p:nvSpPr>
          <p:spPr>
            <a:xfrm>
              <a:off x="6828792" y="4369098"/>
              <a:ext cx="1133475" cy="809625"/>
            </a:xfrm>
            <a:custGeom>
              <a:avLst/>
              <a:gdLst>
                <a:gd name="connsiteX0" fmla="*/ 1015045 w 1133475"/>
                <a:gd name="connsiteY0" fmla="*/ 7640 h 809625"/>
                <a:gd name="connsiteX1" fmla="*/ 1115058 w 1133475"/>
                <a:gd name="connsiteY1" fmla="*/ 140990 h 809625"/>
                <a:gd name="connsiteX2" fmla="*/ 443545 w 1133475"/>
                <a:gd name="connsiteY2" fmla="*/ 802977 h 809625"/>
                <a:gd name="connsiteX3" fmla="*/ 348295 w 1133475"/>
                <a:gd name="connsiteY3" fmla="*/ 793452 h 809625"/>
                <a:gd name="connsiteX4" fmla="*/ 10158 w 1133475"/>
                <a:gd name="connsiteY4" fmla="*/ 445790 h 809625"/>
                <a:gd name="connsiteX5" fmla="*/ 119695 w 1133475"/>
                <a:gd name="connsiteY5" fmla="*/ 336252 h 809625"/>
                <a:gd name="connsiteX6" fmla="*/ 405445 w 1133475"/>
                <a:gd name="connsiteY6" fmla="*/ 607715 h 809625"/>
                <a:gd name="connsiteX7" fmla="*/ 1015045 w 1133475"/>
                <a:gd name="connsiteY7" fmla="*/ 7640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3475" h="809625">
                  <a:moveTo>
                    <a:pt x="1015045" y="7640"/>
                  </a:moveTo>
                  <a:cubicBezTo>
                    <a:pt x="1115658" y="1877"/>
                    <a:pt x="1148995" y="46321"/>
                    <a:pt x="1115058" y="140990"/>
                  </a:cubicBezTo>
                  <a:cubicBezTo>
                    <a:pt x="894125" y="365094"/>
                    <a:pt x="670288" y="585760"/>
                    <a:pt x="443545" y="802977"/>
                  </a:cubicBezTo>
                  <a:cubicBezTo>
                    <a:pt x="410551" y="810759"/>
                    <a:pt x="378794" y="807578"/>
                    <a:pt x="348295" y="793452"/>
                  </a:cubicBezTo>
                  <a:cubicBezTo>
                    <a:pt x="232128" y="680467"/>
                    <a:pt x="119409" y="564576"/>
                    <a:pt x="10158" y="445790"/>
                  </a:cubicBezTo>
                  <a:cubicBezTo>
                    <a:pt x="-4130" y="358474"/>
                    <a:pt x="32380" y="321965"/>
                    <a:pt x="119695" y="336252"/>
                  </a:cubicBezTo>
                  <a:cubicBezTo>
                    <a:pt x="216383" y="424997"/>
                    <a:pt x="311633" y="515484"/>
                    <a:pt x="405445" y="607715"/>
                  </a:cubicBezTo>
                  <a:cubicBezTo>
                    <a:pt x="609099" y="407233"/>
                    <a:pt x="812296" y="207208"/>
                    <a:pt x="1015045" y="76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A74F66E5-E087-43F0-8985-A84C9F464560}"/>
                </a:ext>
              </a:extLst>
            </p:cNvPr>
            <p:cNvSpPr/>
            <p:nvPr/>
          </p:nvSpPr>
          <p:spPr>
            <a:xfrm>
              <a:off x="4407693" y="4407097"/>
              <a:ext cx="619125" cy="542925"/>
            </a:xfrm>
            <a:custGeom>
              <a:avLst/>
              <a:gdLst>
                <a:gd name="connsiteX0" fmla="*/ 102394 w 619125"/>
                <a:gd name="connsiteY0" fmla="*/ 7740 h 542925"/>
                <a:gd name="connsiteX1" fmla="*/ 521494 w 619125"/>
                <a:gd name="connsiteY1" fmla="*/ 12503 h 542925"/>
                <a:gd name="connsiteX2" fmla="*/ 611982 w 619125"/>
                <a:gd name="connsiteY2" fmla="*/ 102990 h 542925"/>
                <a:gd name="connsiteX3" fmla="*/ 611982 w 619125"/>
                <a:gd name="connsiteY3" fmla="*/ 445890 h 542925"/>
                <a:gd name="connsiteX4" fmla="*/ 521494 w 619125"/>
                <a:gd name="connsiteY4" fmla="*/ 536378 h 542925"/>
                <a:gd name="connsiteX5" fmla="*/ 102394 w 619125"/>
                <a:gd name="connsiteY5" fmla="*/ 536378 h 542925"/>
                <a:gd name="connsiteX6" fmla="*/ 11907 w 619125"/>
                <a:gd name="connsiteY6" fmla="*/ 445890 h 542925"/>
                <a:gd name="connsiteX7" fmla="*/ 11907 w 619125"/>
                <a:gd name="connsiteY7" fmla="*/ 102990 h 542925"/>
                <a:gd name="connsiteX8" fmla="*/ 102394 w 619125"/>
                <a:gd name="connsiteY8" fmla="*/ 7740 h 542925"/>
                <a:gd name="connsiteX9" fmla="*/ 159544 w 619125"/>
                <a:gd name="connsiteY9" fmla="*/ 160140 h 542925"/>
                <a:gd name="connsiteX10" fmla="*/ 464344 w 619125"/>
                <a:gd name="connsiteY10" fmla="*/ 160140 h 542925"/>
                <a:gd name="connsiteX11" fmla="*/ 464344 w 619125"/>
                <a:gd name="connsiteY11" fmla="*/ 388740 h 542925"/>
                <a:gd name="connsiteX12" fmla="*/ 159544 w 619125"/>
                <a:gd name="connsiteY12" fmla="*/ 388740 h 542925"/>
                <a:gd name="connsiteX13" fmla="*/ 159544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4" y="7740"/>
                  </a:moveTo>
                  <a:cubicBezTo>
                    <a:pt x="242126" y="6150"/>
                    <a:pt x="381829" y="7740"/>
                    <a:pt x="521494" y="12503"/>
                  </a:cubicBezTo>
                  <a:cubicBezTo>
                    <a:pt x="564357" y="29962"/>
                    <a:pt x="594522" y="60128"/>
                    <a:pt x="611982" y="102990"/>
                  </a:cubicBezTo>
                  <a:cubicBezTo>
                    <a:pt x="618335" y="217290"/>
                    <a:pt x="618335" y="331590"/>
                    <a:pt x="611982" y="445890"/>
                  </a:cubicBezTo>
                  <a:cubicBezTo>
                    <a:pt x="594522" y="488753"/>
                    <a:pt x="564357" y="518918"/>
                    <a:pt x="521494" y="536378"/>
                  </a:cubicBezTo>
                  <a:cubicBezTo>
                    <a:pt x="381791" y="542731"/>
                    <a:pt x="242097" y="542731"/>
                    <a:pt x="102394" y="536378"/>
                  </a:cubicBezTo>
                  <a:cubicBezTo>
                    <a:pt x="59532" y="518918"/>
                    <a:pt x="29369" y="488753"/>
                    <a:pt x="11907" y="445890"/>
                  </a:cubicBezTo>
                  <a:cubicBezTo>
                    <a:pt x="5556" y="331590"/>
                    <a:pt x="5556" y="217290"/>
                    <a:pt x="11907" y="102990"/>
                  </a:cubicBezTo>
                  <a:cubicBezTo>
                    <a:pt x="31169" y="59937"/>
                    <a:pt x="61332" y="28191"/>
                    <a:pt x="102394" y="7740"/>
                  </a:cubicBezTo>
                  <a:close/>
                  <a:moveTo>
                    <a:pt x="159544" y="160140"/>
                  </a:moveTo>
                  <a:cubicBezTo>
                    <a:pt x="261147" y="160140"/>
                    <a:pt x="362741" y="160140"/>
                    <a:pt x="464344" y="160140"/>
                  </a:cubicBezTo>
                  <a:cubicBezTo>
                    <a:pt x="464344" y="236340"/>
                    <a:pt x="464344" y="312540"/>
                    <a:pt x="464344" y="388740"/>
                  </a:cubicBezTo>
                  <a:cubicBezTo>
                    <a:pt x="362741" y="388740"/>
                    <a:pt x="261147" y="388740"/>
                    <a:pt x="159544" y="388740"/>
                  </a:cubicBezTo>
                  <a:cubicBezTo>
                    <a:pt x="159544" y="312540"/>
                    <a:pt x="159544" y="236340"/>
                    <a:pt x="159544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1D1CD82A-25A0-4DFC-8FA4-85BFED064F4A}"/>
                </a:ext>
              </a:extLst>
            </p:cNvPr>
            <p:cNvSpPr/>
            <p:nvPr/>
          </p:nvSpPr>
          <p:spPr>
            <a:xfrm>
              <a:off x="5322091" y="44070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464346 w 619125"/>
                <a:gd name="connsiteY10" fmla="*/ 160140 h 542925"/>
                <a:gd name="connsiteX11" fmla="*/ 464346 w 619125"/>
                <a:gd name="connsiteY11" fmla="*/ 388740 h 542925"/>
                <a:gd name="connsiteX12" fmla="*/ 159546 w 619125"/>
                <a:gd name="connsiteY12" fmla="*/ 3887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8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8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261149" y="160140"/>
                    <a:pt x="362743" y="160140"/>
                    <a:pt x="464346" y="160140"/>
                  </a:cubicBezTo>
                  <a:cubicBezTo>
                    <a:pt x="464346" y="236340"/>
                    <a:pt x="464346" y="312540"/>
                    <a:pt x="464346" y="388740"/>
                  </a:cubicBezTo>
                  <a:cubicBezTo>
                    <a:pt x="362743" y="388740"/>
                    <a:pt x="261149" y="388740"/>
                    <a:pt x="159546" y="388740"/>
                  </a:cubicBezTo>
                  <a:cubicBezTo>
                    <a:pt x="159546" y="312540"/>
                    <a:pt x="159546" y="2363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9" name="Рисунок 64">
            <a:extLst>
              <a:ext uri="{FF2B5EF4-FFF2-40B4-BE49-F238E27FC236}">
                <a16:creationId xmlns:a16="http://schemas.microsoft.com/office/drawing/2014/main" id="{518A337C-B02A-4625-ABBD-D22E4F5A5B8F}"/>
              </a:ext>
            </a:extLst>
          </p:cNvPr>
          <p:cNvGrpSpPr>
            <a:grpSpLocks noChangeAspect="1"/>
          </p:cNvGrpSpPr>
          <p:nvPr/>
        </p:nvGrpSpPr>
        <p:grpSpPr>
          <a:xfrm>
            <a:off x="6337104" y="2689046"/>
            <a:ext cx="301922" cy="278182"/>
            <a:chOff x="3683794" y="1204666"/>
            <a:chExt cx="4819650" cy="4440681"/>
          </a:xfrm>
          <a:solidFill>
            <a:srgbClr val="3B76FB"/>
          </a:solidFill>
        </p:grpSpPr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DF6CEFFC-36D5-4442-BDEF-B73808166746}"/>
                </a:ext>
              </a:extLst>
            </p:cNvPr>
            <p:cNvSpPr/>
            <p:nvPr/>
          </p:nvSpPr>
          <p:spPr>
            <a:xfrm>
              <a:off x="4809249" y="1204666"/>
              <a:ext cx="2522334" cy="2519255"/>
            </a:xfrm>
            <a:custGeom>
              <a:avLst/>
              <a:gdLst>
                <a:gd name="connsiteX0" fmla="*/ 1115917 w 2533650"/>
                <a:gd name="connsiteY0" fmla="*/ 11593 h 2524125"/>
                <a:gd name="connsiteX1" fmla="*/ 2387505 w 2533650"/>
                <a:gd name="connsiteY1" fmla="*/ 678343 h 2524125"/>
                <a:gd name="connsiteX2" fmla="*/ 2492280 w 2533650"/>
                <a:gd name="connsiteY2" fmla="*/ 1583218 h 2524125"/>
                <a:gd name="connsiteX3" fmla="*/ 1420717 w 2533650"/>
                <a:gd name="connsiteY3" fmla="*/ 2521430 h 2524125"/>
                <a:gd name="connsiteX4" fmla="*/ 187230 w 2533650"/>
                <a:gd name="connsiteY4" fmla="*/ 1926118 h 2524125"/>
                <a:gd name="connsiteX5" fmla="*/ 44355 w 2533650"/>
                <a:gd name="connsiteY5" fmla="*/ 954568 h 2524125"/>
                <a:gd name="connsiteX6" fmla="*/ 1115917 w 2533650"/>
                <a:gd name="connsiteY6" fmla="*/ 11593 h 2524125"/>
                <a:gd name="connsiteX7" fmla="*/ 1258792 w 2533650"/>
                <a:gd name="connsiteY7" fmla="*/ 240193 h 2524125"/>
                <a:gd name="connsiteX8" fmla="*/ 2235105 w 2533650"/>
                <a:gd name="connsiteY8" fmla="*/ 935518 h 2524125"/>
                <a:gd name="connsiteX9" fmla="*/ 1925542 w 2533650"/>
                <a:gd name="connsiteY9" fmla="*/ 2054705 h 2524125"/>
                <a:gd name="connsiteX10" fmla="*/ 992092 w 2533650"/>
                <a:gd name="connsiteY10" fmla="*/ 2254730 h 2524125"/>
                <a:gd name="connsiteX11" fmla="*/ 253905 w 2533650"/>
                <a:gd name="connsiteY11" fmla="*/ 1402243 h 2524125"/>
                <a:gd name="connsiteX12" fmla="*/ 858742 w 2533650"/>
                <a:gd name="connsiteY12" fmla="*/ 330680 h 2524125"/>
                <a:gd name="connsiteX13" fmla="*/ 1258792 w 2533650"/>
                <a:gd name="connsiteY13" fmla="*/ 240193 h 2524125"/>
                <a:gd name="connsiteX14" fmla="*/ 1201642 w 2533650"/>
                <a:gd name="connsiteY14" fmla="*/ 830743 h 2524125"/>
                <a:gd name="connsiteX15" fmla="*/ 1430242 w 2533650"/>
                <a:gd name="connsiteY15" fmla="*/ 835505 h 2524125"/>
                <a:gd name="connsiteX16" fmla="*/ 1592167 w 2533650"/>
                <a:gd name="connsiteY16" fmla="*/ 1026005 h 2524125"/>
                <a:gd name="connsiteX17" fmla="*/ 1430242 w 2533650"/>
                <a:gd name="connsiteY17" fmla="*/ 1216505 h 2524125"/>
                <a:gd name="connsiteX18" fmla="*/ 1201642 w 2533650"/>
                <a:gd name="connsiteY18" fmla="*/ 1221268 h 2524125"/>
                <a:gd name="connsiteX19" fmla="*/ 1201642 w 2533650"/>
                <a:gd name="connsiteY19" fmla="*/ 830743 h 2524125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194498 w 2522333"/>
                <a:gd name="connsiteY14" fmla="*/ 823599 h 2519254"/>
                <a:gd name="connsiteX15" fmla="*/ 1433767 w 2522333"/>
                <a:gd name="connsiteY15" fmla="*/ 348238 h 2519254"/>
                <a:gd name="connsiteX16" fmla="*/ 1585023 w 2522333"/>
                <a:gd name="connsiteY16" fmla="*/ 1018861 h 2519254"/>
                <a:gd name="connsiteX17" fmla="*/ 1423098 w 2522333"/>
                <a:gd name="connsiteY17" fmla="*/ 1209361 h 2519254"/>
                <a:gd name="connsiteX18" fmla="*/ 1194498 w 2522333"/>
                <a:gd name="connsiteY18" fmla="*/ 1214124 h 2519254"/>
                <a:gd name="connsiteX19" fmla="*/ 1194498 w 2522333"/>
                <a:gd name="connsiteY19" fmla="*/ 823599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194498 w 2522333"/>
                <a:gd name="connsiteY14" fmla="*/ 823599 h 2519254"/>
                <a:gd name="connsiteX15" fmla="*/ 1433767 w 2522333"/>
                <a:gd name="connsiteY15" fmla="*/ 348238 h 2519254"/>
                <a:gd name="connsiteX16" fmla="*/ 1585023 w 2522333"/>
                <a:gd name="connsiteY16" fmla="*/ 1018861 h 2519254"/>
                <a:gd name="connsiteX17" fmla="*/ 1423098 w 2522333"/>
                <a:gd name="connsiteY17" fmla="*/ 1209361 h 2519254"/>
                <a:gd name="connsiteX18" fmla="*/ 1386546 w 2522333"/>
                <a:gd name="connsiteY18" fmla="*/ 349903 h 2519254"/>
                <a:gd name="connsiteX19" fmla="*/ 1194498 w 2522333"/>
                <a:gd name="connsiteY19" fmla="*/ 823599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194498 w 2522333"/>
                <a:gd name="connsiteY14" fmla="*/ 823599 h 2519254"/>
                <a:gd name="connsiteX15" fmla="*/ 1433767 w 2522333"/>
                <a:gd name="connsiteY15" fmla="*/ 348238 h 2519254"/>
                <a:gd name="connsiteX16" fmla="*/ 1585023 w 2522333"/>
                <a:gd name="connsiteY16" fmla="*/ 1018861 h 2519254"/>
                <a:gd name="connsiteX17" fmla="*/ 1412429 w 2522333"/>
                <a:gd name="connsiteY17" fmla="*/ 345141 h 2519254"/>
                <a:gd name="connsiteX18" fmla="*/ 1386546 w 2522333"/>
                <a:gd name="connsiteY18" fmla="*/ 349903 h 2519254"/>
                <a:gd name="connsiteX19" fmla="*/ 1194498 w 2522333"/>
                <a:gd name="connsiteY19" fmla="*/ 823599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194498 w 2522333"/>
                <a:gd name="connsiteY14" fmla="*/ 823599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17" fmla="*/ 1412429 w 2522333"/>
                <a:gd name="connsiteY17" fmla="*/ 345141 h 2519254"/>
                <a:gd name="connsiteX18" fmla="*/ 1386546 w 2522333"/>
                <a:gd name="connsiteY18" fmla="*/ 349903 h 2519254"/>
                <a:gd name="connsiteX19" fmla="*/ 1194498 w 2522333"/>
                <a:gd name="connsiteY19" fmla="*/ 823599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397216 w 2522333"/>
                <a:gd name="connsiteY14" fmla="*/ 332806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17" fmla="*/ 1412429 w 2522333"/>
                <a:gd name="connsiteY17" fmla="*/ 345141 h 2519254"/>
                <a:gd name="connsiteX18" fmla="*/ 1386546 w 2522333"/>
                <a:gd name="connsiteY18" fmla="*/ 349903 h 2519254"/>
                <a:gd name="connsiteX19" fmla="*/ 1397216 w 2522333"/>
                <a:gd name="connsiteY19" fmla="*/ 332806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435489 w 2522333"/>
                <a:gd name="connsiteY14" fmla="*/ 294533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17" fmla="*/ 1412429 w 2522333"/>
                <a:gd name="connsiteY17" fmla="*/ 345141 h 2519254"/>
                <a:gd name="connsiteX18" fmla="*/ 1386546 w 2522333"/>
                <a:gd name="connsiteY18" fmla="*/ 349903 h 2519254"/>
                <a:gd name="connsiteX19" fmla="*/ 1435489 w 2522333"/>
                <a:gd name="connsiteY19" fmla="*/ 294533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435489 w 2522333"/>
                <a:gd name="connsiteY14" fmla="*/ 294533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17" fmla="*/ 1412429 w 2522333"/>
                <a:gd name="connsiteY17" fmla="*/ 345141 h 2519254"/>
                <a:gd name="connsiteX18" fmla="*/ 1421631 w 2522333"/>
                <a:gd name="connsiteY18" fmla="*/ 343525 h 2519254"/>
                <a:gd name="connsiteX19" fmla="*/ 1435489 w 2522333"/>
                <a:gd name="connsiteY19" fmla="*/ 294533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421631 w 2522333"/>
                <a:gd name="connsiteY14" fmla="*/ 343525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17" fmla="*/ 1412429 w 2522333"/>
                <a:gd name="connsiteY17" fmla="*/ 345141 h 2519254"/>
                <a:gd name="connsiteX18" fmla="*/ 1421631 w 2522333"/>
                <a:gd name="connsiteY18" fmla="*/ 343525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412429 w 2522333"/>
                <a:gd name="connsiteY14" fmla="*/ 345141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17" fmla="*/ 1412429 w 2522333"/>
                <a:gd name="connsiteY17" fmla="*/ 345141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414313 w 2522333"/>
                <a:gd name="connsiteY14" fmla="*/ 325350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2333" h="2519254">
                  <a:moveTo>
                    <a:pt x="1108773" y="4449"/>
                  </a:moveTo>
                  <a:cubicBezTo>
                    <a:pt x="1673025" y="-34947"/>
                    <a:pt x="2096888" y="187304"/>
                    <a:pt x="2380361" y="671199"/>
                  </a:cubicBezTo>
                  <a:cubicBezTo>
                    <a:pt x="2523455" y="959882"/>
                    <a:pt x="2558383" y="1261501"/>
                    <a:pt x="2485136" y="1576074"/>
                  </a:cubicBezTo>
                  <a:cubicBezTo>
                    <a:pt x="2323802" y="2112036"/>
                    <a:pt x="1966614" y="2424770"/>
                    <a:pt x="1413573" y="2514286"/>
                  </a:cubicBezTo>
                  <a:cubicBezTo>
                    <a:pt x="885050" y="2554006"/>
                    <a:pt x="473894" y="2355571"/>
                    <a:pt x="180086" y="1918974"/>
                  </a:cubicBezTo>
                  <a:cubicBezTo>
                    <a:pt x="5455" y="1614145"/>
                    <a:pt x="-42170" y="1290295"/>
                    <a:pt x="37211" y="947424"/>
                  </a:cubicBezTo>
                  <a:cubicBezTo>
                    <a:pt x="200441" y="411043"/>
                    <a:pt x="557628" y="96718"/>
                    <a:pt x="1108773" y="4449"/>
                  </a:cubicBezTo>
                  <a:close/>
                  <a:moveTo>
                    <a:pt x="1251648" y="233049"/>
                  </a:moveTo>
                  <a:cubicBezTo>
                    <a:pt x="1724374" y="259904"/>
                    <a:pt x="2049815" y="491679"/>
                    <a:pt x="2227961" y="928374"/>
                  </a:cubicBezTo>
                  <a:cubicBezTo>
                    <a:pt x="2356948" y="1366590"/>
                    <a:pt x="2253764" y="1739656"/>
                    <a:pt x="1918398" y="2047561"/>
                  </a:cubicBezTo>
                  <a:cubicBezTo>
                    <a:pt x="1640887" y="2266274"/>
                    <a:pt x="1329734" y="2332949"/>
                    <a:pt x="984948" y="2247586"/>
                  </a:cubicBezTo>
                  <a:cubicBezTo>
                    <a:pt x="568630" y="2110683"/>
                    <a:pt x="322570" y="1826524"/>
                    <a:pt x="246761" y="1395099"/>
                  </a:cubicBezTo>
                  <a:cubicBezTo>
                    <a:pt x="210518" y="901656"/>
                    <a:pt x="412124" y="544469"/>
                    <a:pt x="851598" y="323536"/>
                  </a:cubicBezTo>
                  <a:cubicBezTo>
                    <a:pt x="981158" y="270669"/>
                    <a:pt x="1114508" y="240508"/>
                    <a:pt x="1251648" y="233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203C4B31-9357-4A33-960B-8C84EF420A7D}"/>
                </a:ext>
              </a:extLst>
            </p:cNvPr>
            <p:cNvSpPr/>
            <p:nvPr/>
          </p:nvSpPr>
          <p:spPr>
            <a:xfrm>
              <a:off x="5664994" y="1778199"/>
              <a:ext cx="971550" cy="1304925"/>
            </a:xfrm>
            <a:custGeom>
              <a:avLst/>
              <a:gdLst>
                <a:gd name="connsiteX0" fmla="*/ 140494 w 971550"/>
                <a:gd name="connsiteY0" fmla="*/ 7739 h 1304925"/>
                <a:gd name="connsiteX1" fmla="*/ 635794 w 971550"/>
                <a:gd name="connsiteY1" fmla="*/ 12501 h 1304925"/>
                <a:gd name="connsiteX2" fmla="*/ 969169 w 971550"/>
                <a:gd name="connsiteY2" fmla="*/ 412551 h 1304925"/>
                <a:gd name="connsiteX3" fmla="*/ 635794 w 971550"/>
                <a:gd name="connsiteY3" fmla="*/ 803076 h 1304925"/>
                <a:gd name="connsiteX4" fmla="*/ 359569 w 971550"/>
                <a:gd name="connsiteY4" fmla="*/ 807839 h 1304925"/>
                <a:gd name="connsiteX5" fmla="*/ 359569 w 971550"/>
                <a:gd name="connsiteY5" fmla="*/ 941189 h 1304925"/>
                <a:gd name="connsiteX6" fmla="*/ 626269 w 971550"/>
                <a:gd name="connsiteY6" fmla="*/ 941189 h 1304925"/>
                <a:gd name="connsiteX7" fmla="*/ 626269 w 971550"/>
                <a:gd name="connsiteY7" fmla="*/ 1112639 h 1304925"/>
                <a:gd name="connsiteX8" fmla="*/ 359569 w 971550"/>
                <a:gd name="connsiteY8" fmla="*/ 1112639 h 1304925"/>
                <a:gd name="connsiteX9" fmla="*/ 359569 w 971550"/>
                <a:gd name="connsiteY9" fmla="*/ 1303139 h 1304925"/>
                <a:gd name="connsiteX10" fmla="*/ 140494 w 971550"/>
                <a:gd name="connsiteY10" fmla="*/ 1303139 h 1304925"/>
                <a:gd name="connsiteX11" fmla="*/ 140494 w 971550"/>
                <a:gd name="connsiteY11" fmla="*/ 1112639 h 1304925"/>
                <a:gd name="connsiteX12" fmla="*/ 7144 w 971550"/>
                <a:gd name="connsiteY12" fmla="*/ 1112639 h 1304925"/>
                <a:gd name="connsiteX13" fmla="*/ 7144 w 971550"/>
                <a:gd name="connsiteY13" fmla="*/ 941189 h 1304925"/>
                <a:gd name="connsiteX14" fmla="*/ 140494 w 971550"/>
                <a:gd name="connsiteY14" fmla="*/ 941189 h 1304925"/>
                <a:gd name="connsiteX15" fmla="*/ 140494 w 971550"/>
                <a:gd name="connsiteY15" fmla="*/ 807839 h 1304925"/>
                <a:gd name="connsiteX16" fmla="*/ 7144 w 971550"/>
                <a:gd name="connsiteY16" fmla="*/ 807839 h 1304925"/>
                <a:gd name="connsiteX17" fmla="*/ 7144 w 971550"/>
                <a:gd name="connsiteY17" fmla="*/ 607814 h 1304925"/>
                <a:gd name="connsiteX18" fmla="*/ 140494 w 971550"/>
                <a:gd name="connsiteY18" fmla="*/ 607814 h 1304925"/>
                <a:gd name="connsiteX19" fmla="*/ 140494 w 971550"/>
                <a:gd name="connsiteY19" fmla="*/ 7739 h 1304925"/>
                <a:gd name="connsiteX20" fmla="*/ 359569 w 971550"/>
                <a:gd name="connsiteY20" fmla="*/ 217289 h 1304925"/>
                <a:gd name="connsiteX21" fmla="*/ 359569 w 971550"/>
                <a:gd name="connsiteY21" fmla="*/ 607814 h 1304925"/>
                <a:gd name="connsiteX22" fmla="*/ 588169 w 971550"/>
                <a:gd name="connsiteY22" fmla="*/ 603051 h 1304925"/>
                <a:gd name="connsiteX23" fmla="*/ 750094 w 971550"/>
                <a:gd name="connsiteY23" fmla="*/ 412551 h 1304925"/>
                <a:gd name="connsiteX24" fmla="*/ 588169 w 971550"/>
                <a:gd name="connsiteY24" fmla="*/ 222051 h 1304925"/>
                <a:gd name="connsiteX25" fmla="*/ 359569 w 971550"/>
                <a:gd name="connsiteY25" fmla="*/ 217289 h 130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71550" h="1304925">
                  <a:moveTo>
                    <a:pt x="140494" y="7739"/>
                  </a:moveTo>
                  <a:cubicBezTo>
                    <a:pt x="305629" y="6152"/>
                    <a:pt x="470726" y="7740"/>
                    <a:pt x="635794" y="12501"/>
                  </a:cubicBezTo>
                  <a:cubicBezTo>
                    <a:pt x="860660" y="50109"/>
                    <a:pt x="971779" y="183456"/>
                    <a:pt x="969169" y="412551"/>
                  </a:cubicBezTo>
                  <a:cubicBezTo>
                    <a:pt x="961263" y="630064"/>
                    <a:pt x="850135" y="760233"/>
                    <a:pt x="635794" y="803076"/>
                  </a:cubicBezTo>
                  <a:cubicBezTo>
                    <a:pt x="543773" y="807839"/>
                    <a:pt x="451695" y="809420"/>
                    <a:pt x="359569" y="807839"/>
                  </a:cubicBezTo>
                  <a:cubicBezTo>
                    <a:pt x="359569" y="852292"/>
                    <a:pt x="359569" y="896735"/>
                    <a:pt x="359569" y="941189"/>
                  </a:cubicBezTo>
                  <a:cubicBezTo>
                    <a:pt x="448466" y="941189"/>
                    <a:pt x="537372" y="941189"/>
                    <a:pt x="626269" y="941189"/>
                  </a:cubicBezTo>
                  <a:cubicBezTo>
                    <a:pt x="626269" y="998339"/>
                    <a:pt x="626269" y="1055489"/>
                    <a:pt x="626269" y="1112639"/>
                  </a:cubicBezTo>
                  <a:cubicBezTo>
                    <a:pt x="537372" y="1112639"/>
                    <a:pt x="448466" y="1112639"/>
                    <a:pt x="359569" y="1112639"/>
                  </a:cubicBezTo>
                  <a:cubicBezTo>
                    <a:pt x="359569" y="1176142"/>
                    <a:pt x="359569" y="1239635"/>
                    <a:pt x="359569" y="1303139"/>
                  </a:cubicBezTo>
                  <a:cubicBezTo>
                    <a:pt x="286541" y="1303139"/>
                    <a:pt x="213522" y="1303139"/>
                    <a:pt x="140494" y="1303139"/>
                  </a:cubicBezTo>
                  <a:cubicBezTo>
                    <a:pt x="140494" y="1239635"/>
                    <a:pt x="140494" y="1176142"/>
                    <a:pt x="140494" y="1112639"/>
                  </a:cubicBezTo>
                  <a:cubicBezTo>
                    <a:pt x="96041" y="1112639"/>
                    <a:pt x="51597" y="1112639"/>
                    <a:pt x="7144" y="1112639"/>
                  </a:cubicBezTo>
                  <a:cubicBezTo>
                    <a:pt x="7144" y="1055489"/>
                    <a:pt x="7144" y="998339"/>
                    <a:pt x="7144" y="941189"/>
                  </a:cubicBezTo>
                  <a:cubicBezTo>
                    <a:pt x="51597" y="941189"/>
                    <a:pt x="96041" y="941189"/>
                    <a:pt x="140494" y="941189"/>
                  </a:cubicBezTo>
                  <a:cubicBezTo>
                    <a:pt x="140494" y="896735"/>
                    <a:pt x="140494" y="852292"/>
                    <a:pt x="140494" y="807839"/>
                  </a:cubicBezTo>
                  <a:cubicBezTo>
                    <a:pt x="96041" y="807839"/>
                    <a:pt x="51597" y="807839"/>
                    <a:pt x="7144" y="807839"/>
                  </a:cubicBezTo>
                  <a:cubicBezTo>
                    <a:pt x="7144" y="741164"/>
                    <a:pt x="7144" y="674489"/>
                    <a:pt x="7144" y="607814"/>
                  </a:cubicBezTo>
                  <a:cubicBezTo>
                    <a:pt x="51597" y="607814"/>
                    <a:pt x="96041" y="607814"/>
                    <a:pt x="140494" y="607814"/>
                  </a:cubicBezTo>
                  <a:cubicBezTo>
                    <a:pt x="140494" y="407789"/>
                    <a:pt x="140494" y="207764"/>
                    <a:pt x="140494" y="7739"/>
                  </a:cubicBezTo>
                  <a:close/>
                  <a:moveTo>
                    <a:pt x="359569" y="217289"/>
                  </a:moveTo>
                  <a:cubicBezTo>
                    <a:pt x="359569" y="347467"/>
                    <a:pt x="359569" y="477635"/>
                    <a:pt x="359569" y="607814"/>
                  </a:cubicBezTo>
                  <a:cubicBezTo>
                    <a:pt x="435835" y="609395"/>
                    <a:pt x="512035" y="607814"/>
                    <a:pt x="588169" y="603051"/>
                  </a:cubicBezTo>
                  <a:cubicBezTo>
                    <a:pt x="688677" y="580191"/>
                    <a:pt x="742645" y="516698"/>
                    <a:pt x="750094" y="412551"/>
                  </a:cubicBezTo>
                  <a:cubicBezTo>
                    <a:pt x="746874" y="304642"/>
                    <a:pt x="692906" y="241139"/>
                    <a:pt x="588169" y="222051"/>
                  </a:cubicBezTo>
                  <a:cubicBezTo>
                    <a:pt x="512035" y="217289"/>
                    <a:pt x="435835" y="215708"/>
                    <a:pt x="359569" y="2172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id="{DA47E2F9-6704-4A1F-9522-C072E207AFC8}"/>
                </a:ext>
              </a:extLst>
            </p:cNvPr>
            <p:cNvSpPr/>
            <p:nvPr/>
          </p:nvSpPr>
          <p:spPr>
            <a:xfrm>
              <a:off x="3683794" y="3759397"/>
              <a:ext cx="4819650" cy="1885950"/>
            </a:xfrm>
            <a:custGeom>
              <a:avLst/>
              <a:gdLst>
                <a:gd name="connsiteX0" fmla="*/ 73819 w 4819650"/>
                <a:gd name="connsiteY0" fmla="*/ 7740 h 1885950"/>
                <a:gd name="connsiteX1" fmla="*/ 778669 w 4819650"/>
                <a:gd name="connsiteY1" fmla="*/ 12503 h 1885950"/>
                <a:gd name="connsiteX2" fmla="*/ 854869 w 4819650"/>
                <a:gd name="connsiteY2" fmla="*/ 131565 h 1885950"/>
                <a:gd name="connsiteX3" fmla="*/ 1645444 w 4819650"/>
                <a:gd name="connsiteY3" fmla="*/ 117278 h 1885950"/>
                <a:gd name="connsiteX4" fmla="*/ 1826419 w 4819650"/>
                <a:gd name="connsiteY4" fmla="*/ 155378 h 1885950"/>
                <a:gd name="connsiteX5" fmla="*/ 2521744 w 4819650"/>
                <a:gd name="connsiteY5" fmla="*/ 403028 h 1885950"/>
                <a:gd name="connsiteX6" fmla="*/ 2712244 w 4819650"/>
                <a:gd name="connsiteY6" fmla="*/ 441128 h 1885950"/>
                <a:gd name="connsiteX7" fmla="*/ 3264694 w 4819650"/>
                <a:gd name="connsiteY7" fmla="*/ 826890 h 1885950"/>
                <a:gd name="connsiteX8" fmla="*/ 4360069 w 4819650"/>
                <a:gd name="connsiteY8" fmla="*/ 383978 h 1885950"/>
                <a:gd name="connsiteX9" fmla="*/ 4812507 w 4819650"/>
                <a:gd name="connsiteY9" fmla="*/ 636390 h 1885950"/>
                <a:gd name="connsiteX10" fmla="*/ 4674394 w 4819650"/>
                <a:gd name="connsiteY10" fmla="*/ 1003103 h 1885950"/>
                <a:gd name="connsiteX11" fmla="*/ 3845719 w 4819650"/>
                <a:gd name="connsiteY11" fmla="*/ 1507928 h 1885950"/>
                <a:gd name="connsiteX12" fmla="*/ 2759869 w 4819650"/>
                <a:gd name="connsiteY12" fmla="*/ 1850828 h 1885950"/>
                <a:gd name="connsiteX13" fmla="*/ 854869 w 4819650"/>
                <a:gd name="connsiteY13" fmla="*/ 1788915 h 1885950"/>
                <a:gd name="connsiteX14" fmla="*/ 769144 w 4819650"/>
                <a:gd name="connsiteY14" fmla="*/ 1841303 h 1885950"/>
                <a:gd name="connsiteX15" fmla="*/ 83344 w 4819650"/>
                <a:gd name="connsiteY15" fmla="*/ 1841303 h 1885950"/>
                <a:gd name="connsiteX16" fmla="*/ 11906 w 4819650"/>
                <a:gd name="connsiteY16" fmla="*/ 1779390 h 1885950"/>
                <a:gd name="connsiteX17" fmla="*/ 11906 w 4819650"/>
                <a:gd name="connsiteY17" fmla="*/ 74415 h 1885950"/>
                <a:gd name="connsiteX18" fmla="*/ 73819 w 4819650"/>
                <a:gd name="connsiteY18" fmla="*/ 7740 h 1885950"/>
                <a:gd name="connsiteX19" fmla="*/ 235744 w 4819650"/>
                <a:gd name="connsiteY19" fmla="*/ 245865 h 1885950"/>
                <a:gd name="connsiteX20" fmla="*/ 616744 w 4819650"/>
                <a:gd name="connsiteY20" fmla="*/ 245865 h 1885950"/>
                <a:gd name="connsiteX21" fmla="*/ 616744 w 4819650"/>
                <a:gd name="connsiteY21" fmla="*/ 1607940 h 1885950"/>
                <a:gd name="connsiteX22" fmla="*/ 235744 w 4819650"/>
                <a:gd name="connsiteY22" fmla="*/ 1607940 h 1885950"/>
                <a:gd name="connsiteX23" fmla="*/ 235744 w 4819650"/>
                <a:gd name="connsiteY23" fmla="*/ 245865 h 1885950"/>
                <a:gd name="connsiteX24" fmla="*/ 1273969 w 4819650"/>
                <a:gd name="connsiteY24" fmla="*/ 331590 h 1885950"/>
                <a:gd name="connsiteX25" fmla="*/ 1674019 w 4819650"/>
                <a:gd name="connsiteY25" fmla="*/ 364928 h 1885950"/>
                <a:gd name="connsiteX26" fmla="*/ 2474119 w 4819650"/>
                <a:gd name="connsiteY26" fmla="*/ 641153 h 1885950"/>
                <a:gd name="connsiteX27" fmla="*/ 2874169 w 4819650"/>
                <a:gd name="connsiteY27" fmla="*/ 698303 h 1885950"/>
                <a:gd name="connsiteX28" fmla="*/ 3017044 w 4819650"/>
                <a:gd name="connsiteY28" fmla="*/ 893565 h 1885950"/>
                <a:gd name="connsiteX29" fmla="*/ 2064544 w 4819650"/>
                <a:gd name="connsiteY29" fmla="*/ 898328 h 1885950"/>
                <a:gd name="connsiteX30" fmla="*/ 1993106 w 4819650"/>
                <a:gd name="connsiteY30" fmla="*/ 1055490 h 1885950"/>
                <a:gd name="connsiteX31" fmla="*/ 2074069 w 4819650"/>
                <a:gd name="connsiteY31" fmla="*/ 1126928 h 1885950"/>
                <a:gd name="connsiteX32" fmla="*/ 3169444 w 4819650"/>
                <a:gd name="connsiteY32" fmla="*/ 1126928 h 1885950"/>
                <a:gd name="connsiteX33" fmla="*/ 4483894 w 4819650"/>
                <a:gd name="connsiteY33" fmla="*/ 607815 h 1885950"/>
                <a:gd name="connsiteX34" fmla="*/ 4555332 w 4819650"/>
                <a:gd name="connsiteY34" fmla="*/ 779265 h 1885950"/>
                <a:gd name="connsiteX35" fmla="*/ 3559969 w 4819650"/>
                <a:gd name="connsiteY35" fmla="*/ 1393628 h 1885950"/>
                <a:gd name="connsiteX36" fmla="*/ 2893219 w 4819650"/>
                <a:gd name="connsiteY36" fmla="*/ 1593653 h 1885950"/>
                <a:gd name="connsiteX37" fmla="*/ 864394 w 4819650"/>
                <a:gd name="connsiteY37" fmla="*/ 1546028 h 1885950"/>
                <a:gd name="connsiteX38" fmla="*/ 845344 w 4819650"/>
                <a:gd name="connsiteY38" fmla="*/ 960240 h 1885950"/>
                <a:gd name="connsiteX39" fmla="*/ 854869 w 4819650"/>
                <a:gd name="connsiteY39" fmla="*/ 379215 h 1885950"/>
                <a:gd name="connsiteX40" fmla="*/ 1273969 w 4819650"/>
                <a:gd name="connsiteY40" fmla="*/ 331590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819650" h="1885950">
                  <a:moveTo>
                    <a:pt x="73819" y="7740"/>
                  </a:moveTo>
                  <a:cubicBezTo>
                    <a:pt x="308790" y="6150"/>
                    <a:pt x="543740" y="7740"/>
                    <a:pt x="778669" y="12503"/>
                  </a:cubicBezTo>
                  <a:cubicBezTo>
                    <a:pt x="831511" y="33934"/>
                    <a:pt x="856911" y="73625"/>
                    <a:pt x="854869" y="131565"/>
                  </a:cubicBezTo>
                  <a:cubicBezTo>
                    <a:pt x="1117930" y="100857"/>
                    <a:pt x="1381458" y="96094"/>
                    <a:pt x="1645444" y="117278"/>
                  </a:cubicBezTo>
                  <a:cubicBezTo>
                    <a:pt x="1706537" y="126327"/>
                    <a:pt x="1766869" y="139023"/>
                    <a:pt x="1826419" y="155378"/>
                  </a:cubicBezTo>
                  <a:cubicBezTo>
                    <a:pt x="2054685" y="247342"/>
                    <a:pt x="2286457" y="329895"/>
                    <a:pt x="2521744" y="403028"/>
                  </a:cubicBezTo>
                  <a:cubicBezTo>
                    <a:pt x="2584752" y="418173"/>
                    <a:pt x="2648255" y="430870"/>
                    <a:pt x="2712244" y="441128"/>
                  </a:cubicBezTo>
                  <a:cubicBezTo>
                    <a:pt x="3004642" y="417287"/>
                    <a:pt x="3188789" y="545874"/>
                    <a:pt x="3264694" y="826890"/>
                  </a:cubicBezTo>
                  <a:cubicBezTo>
                    <a:pt x="3629816" y="679253"/>
                    <a:pt x="3994947" y="531615"/>
                    <a:pt x="4360069" y="383978"/>
                  </a:cubicBezTo>
                  <a:cubicBezTo>
                    <a:pt x="4589212" y="331009"/>
                    <a:pt x="4740021" y="415144"/>
                    <a:pt x="4812507" y="636390"/>
                  </a:cubicBezTo>
                  <a:cubicBezTo>
                    <a:pt x="4835995" y="785019"/>
                    <a:pt x="4789961" y="907253"/>
                    <a:pt x="4674394" y="1003103"/>
                  </a:cubicBezTo>
                  <a:cubicBezTo>
                    <a:pt x="4398169" y="1171381"/>
                    <a:pt x="4121944" y="1339650"/>
                    <a:pt x="3845719" y="1507928"/>
                  </a:cubicBezTo>
                  <a:cubicBezTo>
                    <a:pt x="3512696" y="1709934"/>
                    <a:pt x="3150746" y="1824234"/>
                    <a:pt x="2759869" y="1850828"/>
                  </a:cubicBezTo>
                  <a:cubicBezTo>
                    <a:pt x="2122246" y="1910978"/>
                    <a:pt x="1487253" y="1890338"/>
                    <a:pt x="854869" y="1788915"/>
                  </a:cubicBezTo>
                  <a:cubicBezTo>
                    <a:pt x="827958" y="1807632"/>
                    <a:pt x="799383" y="1825101"/>
                    <a:pt x="769144" y="1841303"/>
                  </a:cubicBezTo>
                  <a:cubicBezTo>
                    <a:pt x="540544" y="1847656"/>
                    <a:pt x="311944" y="1847656"/>
                    <a:pt x="83344" y="1841303"/>
                  </a:cubicBezTo>
                  <a:cubicBezTo>
                    <a:pt x="50606" y="1830778"/>
                    <a:pt x="26793" y="1810137"/>
                    <a:pt x="11906" y="1779390"/>
                  </a:cubicBezTo>
                  <a:cubicBezTo>
                    <a:pt x="5556" y="1211062"/>
                    <a:pt x="5556" y="642744"/>
                    <a:pt x="11906" y="74415"/>
                  </a:cubicBezTo>
                  <a:cubicBezTo>
                    <a:pt x="28042" y="47193"/>
                    <a:pt x="48680" y="24971"/>
                    <a:pt x="73819" y="7740"/>
                  </a:cubicBezTo>
                  <a:close/>
                  <a:moveTo>
                    <a:pt x="235744" y="245865"/>
                  </a:moveTo>
                  <a:cubicBezTo>
                    <a:pt x="362743" y="245865"/>
                    <a:pt x="489744" y="245865"/>
                    <a:pt x="616744" y="245865"/>
                  </a:cubicBezTo>
                  <a:cubicBezTo>
                    <a:pt x="616744" y="699894"/>
                    <a:pt x="616744" y="1153912"/>
                    <a:pt x="616744" y="1607940"/>
                  </a:cubicBezTo>
                  <a:cubicBezTo>
                    <a:pt x="489744" y="1607940"/>
                    <a:pt x="362743" y="1607940"/>
                    <a:pt x="235744" y="1607940"/>
                  </a:cubicBezTo>
                  <a:cubicBezTo>
                    <a:pt x="235744" y="1153912"/>
                    <a:pt x="235744" y="699894"/>
                    <a:pt x="235744" y="245865"/>
                  </a:cubicBezTo>
                  <a:close/>
                  <a:moveTo>
                    <a:pt x="1273969" y="331590"/>
                  </a:moveTo>
                  <a:cubicBezTo>
                    <a:pt x="1408271" y="331971"/>
                    <a:pt x="1541621" y="343087"/>
                    <a:pt x="1674019" y="364928"/>
                  </a:cubicBezTo>
                  <a:cubicBezTo>
                    <a:pt x="1938576" y="462645"/>
                    <a:pt x="2205276" y="554713"/>
                    <a:pt x="2474119" y="641153"/>
                  </a:cubicBezTo>
                  <a:cubicBezTo>
                    <a:pt x="2605431" y="673976"/>
                    <a:pt x="2738781" y="693026"/>
                    <a:pt x="2874169" y="698303"/>
                  </a:cubicBezTo>
                  <a:cubicBezTo>
                    <a:pt x="2967076" y="730088"/>
                    <a:pt x="3014701" y="795172"/>
                    <a:pt x="3017044" y="893565"/>
                  </a:cubicBezTo>
                  <a:cubicBezTo>
                    <a:pt x="2699528" y="891975"/>
                    <a:pt x="2382031" y="893565"/>
                    <a:pt x="2064544" y="898328"/>
                  </a:cubicBezTo>
                  <a:cubicBezTo>
                    <a:pt x="1993535" y="927703"/>
                    <a:pt x="1969722" y="980091"/>
                    <a:pt x="1993106" y="1055490"/>
                  </a:cubicBezTo>
                  <a:cubicBezTo>
                    <a:pt x="2007260" y="1093571"/>
                    <a:pt x="2034254" y="1117384"/>
                    <a:pt x="2074069" y="1126928"/>
                  </a:cubicBezTo>
                  <a:cubicBezTo>
                    <a:pt x="2439191" y="1133281"/>
                    <a:pt x="2804322" y="1133281"/>
                    <a:pt x="3169444" y="1126928"/>
                  </a:cubicBezTo>
                  <a:cubicBezTo>
                    <a:pt x="3606670" y="951163"/>
                    <a:pt x="4044820" y="778122"/>
                    <a:pt x="4483894" y="607815"/>
                  </a:cubicBezTo>
                  <a:cubicBezTo>
                    <a:pt x="4578391" y="634924"/>
                    <a:pt x="4602204" y="692074"/>
                    <a:pt x="4555332" y="779265"/>
                  </a:cubicBezTo>
                  <a:cubicBezTo>
                    <a:pt x="4230720" y="994797"/>
                    <a:pt x="3898935" y="1199585"/>
                    <a:pt x="3559969" y="1393628"/>
                  </a:cubicBezTo>
                  <a:cubicBezTo>
                    <a:pt x="3348952" y="1496765"/>
                    <a:pt x="3126696" y="1563440"/>
                    <a:pt x="2893219" y="1593653"/>
                  </a:cubicBezTo>
                  <a:cubicBezTo>
                    <a:pt x="2214734" y="1675625"/>
                    <a:pt x="1538459" y="1659747"/>
                    <a:pt x="864394" y="1546028"/>
                  </a:cubicBezTo>
                  <a:cubicBezTo>
                    <a:pt x="851749" y="1352832"/>
                    <a:pt x="845400" y="1157570"/>
                    <a:pt x="845344" y="960240"/>
                  </a:cubicBezTo>
                  <a:cubicBezTo>
                    <a:pt x="848518" y="766569"/>
                    <a:pt x="851694" y="572887"/>
                    <a:pt x="854869" y="379215"/>
                  </a:cubicBezTo>
                  <a:cubicBezTo>
                    <a:pt x="995048" y="356394"/>
                    <a:pt x="1134751" y="340525"/>
                    <a:pt x="1273969" y="3315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5" name="Google Shape;10293;p87">
            <a:extLst>
              <a:ext uri="{FF2B5EF4-FFF2-40B4-BE49-F238E27FC236}">
                <a16:creationId xmlns:a16="http://schemas.microsoft.com/office/drawing/2014/main" id="{5784FE3A-2D58-4953-BE78-FD354D4F8148}"/>
              </a:ext>
            </a:extLst>
          </p:cNvPr>
          <p:cNvGrpSpPr/>
          <p:nvPr/>
        </p:nvGrpSpPr>
        <p:grpSpPr>
          <a:xfrm>
            <a:off x="6315177" y="3741168"/>
            <a:ext cx="275173" cy="293340"/>
            <a:chOff x="-61354075" y="1940500"/>
            <a:chExt cx="314275" cy="312325"/>
          </a:xfrm>
          <a:solidFill>
            <a:srgbClr val="3B76FB"/>
          </a:solidFill>
        </p:grpSpPr>
        <p:sp>
          <p:nvSpPr>
            <p:cNvPr id="57" name="Google Shape;10294;p87">
              <a:extLst>
                <a:ext uri="{FF2B5EF4-FFF2-40B4-BE49-F238E27FC236}">
                  <a16:creationId xmlns:a16="http://schemas.microsoft.com/office/drawing/2014/main" id="{9A6ADD33-A415-4200-95B3-96FBEF19A34A}"/>
                </a:ext>
              </a:extLst>
            </p:cNvPr>
            <p:cNvSpPr/>
            <p:nvPr/>
          </p:nvSpPr>
          <p:spPr>
            <a:xfrm>
              <a:off x="-61354075" y="1940500"/>
              <a:ext cx="314275" cy="312325"/>
            </a:xfrm>
            <a:custGeom>
              <a:avLst/>
              <a:gdLst/>
              <a:ahLst/>
              <a:cxnLst/>
              <a:rect l="l" t="t" r="r" b="b"/>
              <a:pathLst>
                <a:path w="12571" h="12493" extrusionOk="0">
                  <a:moveTo>
                    <a:pt x="6270" y="1001"/>
                  </a:moveTo>
                  <a:lnTo>
                    <a:pt x="7687" y="2419"/>
                  </a:lnTo>
                  <a:cubicBezTo>
                    <a:pt x="7750" y="2482"/>
                    <a:pt x="7876" y="2513"/>
                    <a:pt x="7971" y="2513"/>
                  </a:cubicBezTo>
                  <a:lnTo>
                    <a:pt x="9956" y="2513"/>
                  </a:lnTo>
                  <a:lnTo>
                    <a:pt x="9956" y="4529"/>
                  </a:lnTo>
                  <a:cubicBezTo>
                    <a:pt x="9956" y="4655"/>
                    <a:pt x="10019" y="4718"/>
                    <a:pt x="10082" y="4813"/>
                  </a:cubicBezTo>
                  <a:lnTo>
                    <a:pt x="11499" y="6231"/>
                  </a:lnTo>
                  <a:lnTo>
                    <a:pt x="10082" y="7648"/>
                  </a:lnTo>
                  <a:cubicBezTo>
                    <a:pt x="10019" y="7711"/>
                    <a:pt x="9956" y="7837"/>
                    <a:pt x="9956" y="7900"/>
                  </a:cubicBezTo>
                  <a:lnTo>
                    <a:pt x="9956" y="9917"/>
                  </a:lnTo>
                  <a:lnTo>
                    <a:pt x="7971" y="9917"/>
                  </a:lnTo>
                  <a:cubicBezTo>
                    <a:pt x="7845" y="9917"/>
                    <a:pt x="7750" y="9948"/>
                    <a:pt x="7687" y="10043"/>
                  </a:cubicBezTo>
                  <a:lnTo>
                    <a:pt x="6270" y="11460"/>
                  </a:lnTo>
                  <a:lnTo>
                    <a:pt x="4852" y="10043"/>
                  </a:lnTo>
                  <a:cubicBezTo>
                    <a:pt x="4757" y="9948"/>
                    <a:pt x="4631" y="9917"/>
                    <a:pt x="4568" y="9917"/>
                  </a:cubicBezTo>
                  <a:lnTo>
                    <a:pt x="2552" y="9917"/>
                  </a:lnTo>
                  <a:lnTo>
                    <a:pt x="2552" y="7900"/>
                  </a:lnTo>
                  <a:cubicBezTo>
                    <a:pt x="2552" y="7806"/>
                    <a:pt x="2521" y="7711"/>
                    <a:pt x="2426" y="7648"/>
                  </a:cubicBezTo>
                  <a:lnTo>
                    <a:pt x="1008" y="6231"/>
                  </a:lnTo>
                  <a:lnTo>
                    <a:pt x="2426" y="4813"/>
                  </a:lnTo>
                  <a:cubicBezTo>
                    <a:pt x="2521" y="4718"/>
                    <a:pt x="2552" y="4624"/>
                    <a:pt x="2552" y="4529"/>
                  </a:cubicBezTo>
                  <a:lnTo>
                    <a:pt x="2552" y="2513"/>
                  </a:lnTo>
                  <a:lnTo>
                    <a:pt x="4568" y="2513"/>
                  </a:lnTo>
                  <a:cubicBezTo>
                    <a:pt x="4694" y="2513"/>
                    <a:pt x="4757" y="2482"/>
                    <a:pt x="4852" y="2419"/>
                  </a:cubicBezTo>
                  <a:lnTo>
                    <a:pt x="6270" y="1001"/>
                  </a:lnTo>
                  <a:close/>
                  <a:moveTo>
                    <a:pt x="6285" y="1"/>
                  </a:moveTo>
                  <a:cubicBezTo>
                    <a:pt x="6175" y="1"/>
                    <a:pt x="6065" y="40"/>
                    <a:pt x="5986" y="119"/>
                  </a:cubicBezTo>
                  <a:lnTo>
                    <a:pt x="4411" y="1694"/>
                  </a:lnTo>
                  <a:lnTo>
                    <a:pt x="2174" y="1694"/>
                  </a:lnTo>
                  <a:cubicBezTo>
                    <a:pt x="1922" y="1694"/>
                    <a:pt x="1733" y="1883"/>
                    <a:pt x="1733" y="2135"/>
                  </a:cubicBezTo>
                  <a:lnTo>
                    <a:pt x="1733" y="4372"/>
                  </a:lnTo>
                  <a:lnTo>
                    <a:pt x="158" y="5947"/>
                  </a:lnTo>
                  <a:cubicBezTo>
                    <a:pt x="0" y="6105"/>
                    <a:pt x="0" y="6388"/>
                    <a:pt x="158" y="6546"/>
                  </a:cubicBezTo>
                  <a:lnTo>
                    <a:pt x="1733" y="8121"/>
                  </a:lnTo>
                  <a:lnTo>
                    <a:pt x="1733" y="10358"/>
                  </a:lnTo>
                  <a:cubicBezTo>
                    <a:pt x="1733" y="10578"/>
                    <a:pt x="1922" y="10736"/>
                    <a:pt x="2174" y="10736"/>
                  </a:cubicBezTo>
                  <a:lnTo>
                    <a:pt x="4411" y="10736"/>
                  </a:lnTo>
                  <a:lnTo>
                    <a:pt x="5986" y="12374"/>
                  </a:lnTo>
                  <a:cubicBezTo>
                    <a:pt x="6065" y="12453"/>
                    <a:pt x="6175" y="12492"/>
                    <a:pt x="6285" y="12492"/>
                  </a:cubicBezTo>
                  <a:cubicBezTo>
                    <a:pt x="6396" y="12492"/>
                    <a:pt x="6506" y="12453"/>
                    <a:pt x="6585" y="12374"/>
                  </a:cubicBezTo>
                  <a:lnTo>
                    <a:pt x="8160" y="10736"/>
                  </a:lnTo>
                  <a:lnTo>
                    <a:pt x="10397" y="10736"/>
                  </a:lnTo>
                  <a:cubicBezTo>
                    <a:pt x="10617" y="10736"/>
                    <a:pt x="10775" y="10547"/>
                    <a:pt x="10775" y="10358"/>
                  </a:cubicBezTo>
                  <a:lnTo>
                    <a:pt x="10775" y="8121"/>
                  </a:lnTo>
                  <a:lnTo>
                    <a:pt x="12413" y="6546"/>
                  </a:lnTo>
                  <a:cubicBezTo>
                    <a:pt x="12571" y="6388"/>
                    <a:pt x="12571" y="6105"/>
                    <a:pt x="12413" y="5947"/>
                  </a:cubicBezTo>
                  <a:lnTo>
                    <a:pt x="10775" y="4372"/>
                  </a:lnTo>
                  <a:lnTo>
                    <a:pt x="10775" y="2135"/>
                  </a:lnTo>
                  <a:cubicBezTo>
                    <a:pt x="10775" y="1883"/>
                    <a:pt x="10586" y="1694"/>
                    <a:pt x="10397" y="1694"/>
                  </a:cubicBezTo>
                  <a:lnTo>
                    <a:pt x="8160" y="1694"/>
                  </a:lnTo>
                  <a:lnTo>
                    <a:pt x="6585" y="119"/>
                  </a:lnTo>
                  <a:cubicBezTo>
                    <a:pt x="6506" y="40"/>
                    <a:pt x="6396" y="1"/>
                    <a:pt x="62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0295;p87">
              <a:extLst>
                <a:ext uri="{FF2B5EF4-FFF2-40B4-BE49-F238E27FC236}">
                  <a16:creationId xmlns:a16="http://schemas.microsoft.com/office/drawing/2014/main" id="{1858E1BC-D2B9-4746-8992-D211D2C2A984}"/>
                </a:ext>
              </a:extLst>
            </p:cNvPr>
            <p:cNvSpPr/>
            <p:nvPr/>
          </p:nvSpPr>
          <p:spPr>
            <a:xfrm>
              <a:off x="-61268225" y="2024575"/>
              <a:ext cx="60650" cy="61475"/>
            </a:xfrm>
            <a:custGeom>
              <a:avLst/>
              <a:gdLst/>
              <a:ahLst/>
              <a:cxnLst/>
              <a:rect l="l" t="t" r="r" b="b"/>
              <a:pathLst>
                <a:path w="2426" h="2459" extrusionOk="0">
                  <a:moveTo>
                    <a:pt x="1197" y="820"/>
                  </a:moveTo>
                  <a:cubicBezTo>
                    <a:pt x="1449" y="820"/>
                    <a:pt x="1607" y="1009"/>
                    <a:pt x="1607" y="1261"/>
                  </a:cubicBezTo>
                  <a:cubicBezTo>
                    <a:pt x="1607" y="1481"/>
                    <a:pt x="1418" y="1639"/>
                    <a:pt x="1197" y="1639"/>
                  </a:cubicBezTo>
                  <a:cubicBezTo>
                    <a:pt x="1008" y="1639"/>
                    <a:pt x="819" y="1450"/>
                    <a:pt x="819" y="1261"/>
                  </a:cubicBezTo>
                  <a:cubicBezTo>
                    <a:pt x="788" y="977"/>
                    <a:pt x="977" y="820"/>
                    <a:pt x="1197" y="820"/>
                  </a:cubicBezTo>
                  <a:close/>
                  <a:moveTo>
                    <a:pt x="1197" y="1"/>
                  </a:moveTo>
                  <a:cubicBezTo>
                    <a:pt x="536" y="1"/>
                    <a:pt x="0" y="536"/>
                    <a:pt x="0" y="1261"/>
                  </a:cubicBezTo>
                  <a:cubicBezTo>
                    <a:pt x="0" y="1954"/>
                    <a:pt x="504" y="2458"/>
                    <a:pt x="1197" y="2458"/>
                  </a:cubicBezTo>
                  <a:cubicBezTo>
                    <a:pt x="1890" y="2458"/>
                    <a:pt x="2426" y="1922"/>
                    <a:pt x="2426" y="1261"/>
                  </a:cubicBezTo>
                  <a:cubicBezTo>
                    <a:pt x="2426" y="568"/>
                    <a:pt x="1890" y="1"/>
                    <a:pt x="1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0296;p87">
              <a:extLst>
                <a:ext uri="{FF2B5EF4-FFF2-40B4-BE49-F238E27FC236}">
                  <a16:creationId xmlns:a16="http://schemas.microsoft.com/office/drawing/2014/main" id="{737290B5-E53F-4A0F-869F-4115D45E4581}"/>
                </a:ext>
              </a:extLst>
            </p:cNvPr>
            <p:cNvSpPr/>
            <p:nvPr/>
          </p:nvSpPr>
          <p:spPr>
            <a:xfrm>
              <a:off x="-61187100" y="2107275"/>
              <a:ext cx="61450" cy="61475"/>
            </a:xfrm>
            <a:custGeom>
              <a:avLst/>
              <a:gdLst/>
              <a:ahLst/>
              <a:cxnLst/>
              <a:rect l="l" t="t" r="r" b="b"/>
              <a:pathLst>
                <a:path w="2458" h="2459" extrusionOk="0">
                  <a:moveTo>
                    <a:pt x="1229" y="788"/>
                  </a:moveTo>
                  <a:cubicBezTo>
                    <a:pt x="1512" y="820"/>
                    <a:pt x="1670" y="977"/>
                    <a:pt x="1670" y="1198"/>
                  </a:cubicBezTo>
                  <a:cubicBezTo>
                    <a:pt x="1670" y="1450"/>
                    <a:pt x="1481" y="1639"/>
                    <a:pt x="1229" y="1639"/>
                  </a:cubicBezTo>
                  <a:cubicBezTo>
                    <a:pt x="1008" y="1639"/>
                    <a:pt x="851" y="1450"/>
                    <a:pt x="851" y="1198"/>
                  </a:cubicBezTo>
                  <a:cubicBezTo>
                    <a:pt x="851" y="977"/>
                    <a:pt x="1040" y="788"/>
                    <a:pt x="1229" y="78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922" y="2458"/>
                    <a:pt x="2458" y="1922"/>
                    <a:pt x="2458" y="1198"/>
                  </a:cubicBezTo>
                  <a:cubicBezTo>
                    <a:pt x="2458" y="536"/>
                    <a:pt x="1922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0297;p87">
              <a:extLst>
                <a:ext uri="{FF2B5EF4-FFF2-40B4-BE49-F238E27FC236}">
                  <a16:creationId xmlns:a16="http://schemas.microsoft.com/office/drawing/2014/main" id="{47A5B3EC-1D1E-43F7-9E74-5EF0D5F9335D}"/>
                </a:ext>
              </a:extLst>
            </p:cNvPr>
            <p:cNvSpPr/>
            <p:nvPr/>
          </p:nvSpPr>
          <p:spPr>
            <a:xfrm>
              <a:off x="-61250125" y="2044475"/>
              <a:ext cx="105575" cy="103600"/>
            </a:xfrm>
            <a:custGeom>
              <a:avLst/>
              <a:gdLst/>
              <a:ahLst/>
              <a:cxnLst/>
              <a:rect l="l" t="t" r="r" b="b"/>
              <a:pathLst>
                <a:path w="4223" h="4144" extrusionOk="0">
                  <a:moveTo>
                    <a:pt x="3766" y="0"/>
                  </a:moveTo>
                  <a:cubicBezTo>
                    <a:pt x="3655" y="0"/>
                    <a:pt x="3545" y="40"/>
                    <a:pt x="3466" y="118"/>
                  </a:cubicBezTo>
                  <a:lnTo>
                    <a:pt x="158" y="3426"/>
                  </a:lnTo>
                  <a:cubicBezTo>
                    <a:pt x="1" y="3615"/>
                    <a:pt x="1" y="3836"/>
                    <a:pt x="158" y="4025"/>
                  </a:cubicBezTo>
                  <a:cubicBezTo>
                    <a:pt x="237" y="4104"/>
                    <a:pt x="347" y="4143"/>
                    <a:pt x="458" y="4143"/>
                  </a:cubicBezTo>
                  <a:cubicBezTo>
                    <a:pt x="568" y="4143"/>
                    <a:pt x="678" y="4104"/>
                    <a:pt x="757" y="4025"/>
                  </a:cubicBezTo>
                  <a:lnTo>
                    <a:pt x="4065" y="717"/>
                  </a:lnTo>
                  <a:cubicBezTo>
                    <a:pt x="4222" y="559"/>
                    <a:pt x="4222" y="276"/>
                    <a:pt x="4065" y="118"/>
                  </a:cubicBezTo>
                  <a:cubicBezTo>
                    <a:pt x="3986" y="40"/>
                    <a:pt x="3876" y="0"/>
                    <a:pt x="37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1162603-65C2-4E41-A187-C8AFACF67DB0}"/>
              </a:ext>
            </a:extLst>
          </p:cNvPr>
          <p:cNvSpPr/>
          <p:nvPr/>
        </p:nvSpPr>
        <p:spPr>
          <a:xfrm>
            <a:off x="6590299" y="2714211"/>
            <a:ext cx="43072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lnSpc>
                <a:spcPct val="75000"/>
              </a:lnSpc>
              <a:spcAft>
                <a:spcPts val="400"/>
              </a:spcAft>
              <a:buClr>
                <a:srgbClr val="404040"/>
              </a:buClr>
              <a:buSzPct val="125000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Сумма кредита не более 100 млн руб</a:t>
            </a:r>
            <a:r>
              <a:rPr lang="ru-RU" sz="1600" kern="0" spc="-20" dirty="0">
                <a:solidFill>
                  <a:srgbClr val="95A5A6">
                    <a:lumMod val="75000"/>
                  </a:srgbClr>
                </a:solidFill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0C55AE74-7F7E-4040-85B0-BBE897CDFFF4}"/>
              </a:ext>
            </a:extLst>
          </p:cNvPr>
          <p:cNvSpPr/>
          <p:nvPr/>
        </p:nvSpPr>
        <p:spPr>
          <a:xfrm>
            <a:off x="6590299" y="3246380"/>
            <a:ext cx="37289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lnSpc>
                <a:spcPct val="75000"/>
              </a:lnSpc>
              <a:spcAft>
                <a:spcPts val="400"/>
              </a:spcAft>
              <a:buClr>
                <a:srgbClr val="404040"/>
              </a:buClr>
              <a:buSzPct val="125000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Сроки траншей: от 30 до 365 дней</a:t>
            </a:r>
            <a:endParaRPr lang="ru-RU" sz="1600" kern="0" spc="-20" dirty="0">
              <a:solidFill>
                <a:srgbClr val="95A5A6">
                  <a:lumMod val="75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D171B4C8-B3E0-43EE-8E80-F784C0516D85}"/>
              </a:ext>
            </a:extLst>
          </p:cNvPr>
          <p:cNvSpPr/>
          <p:nvPr/>
        </p:nvSpPr>
        <p:spPr>
          <a:xfrm>
            <a:off x="6590298" y="3763287"/>
            <a:ext cx="28568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lnSpc>
                <a:spcPct val="75000"/>
              </a:lnSpc>
              <a:spcAft>
                <a:spcPts val="400"/>
              </a:spcAft>
              <a:buClr>
                <a:srgbClr val="404040"/>
              </a:buClr>
              <a:buSzPct val="125000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Ставка: КС ЦБ минус 7,5%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6318AFB0-74C1-47DB-BDBA-0163DE943828}"/>
              </a:ext>
            </a:extLst>
          </p:cNvPr>
          <p:cNvSpPr/>
          <p:nvPr/>
        </p:nvSpPr>
        <p:spPr>
          <a:xfrm>
            <a:off x="6590298" y="4333540"/>
            <a:ext cx="16113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lnSpc>
                <a:spcPct val="75000"/>
              </a:lnSpc>
              <a:spcAft>
                <a:spcPts val="400"/>
              </a:spcAft>
              <a:buClr>
                <a:srgbClr val="404040"/>
              </a:buClr>
              <a:buSzPct val="125000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В форме ВКЛ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1CBA35D5-C4C5-41D6-8A1F-82D036F83F0D}"/>
              </a:ext>
            </a:extLst>
          </p:cNvPr>
          <p:cNvSpPr/>
          <p:nvPr/>
        </p:nvSpPr>
        <p:spPr>
          <a:xfrm>
            <a:off x="6590298" y="4837983"/>
            <a:ext cx="38587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lnSpc>
                <a:spcPct val="75000"/>
              </a:lnSpc>
              <a:spcAft>
                <a:spcPts val="400"/>
              </a:spcAft>
              <a:buClr>
                <a:srgbClr val="404040"/>
              </a:buClr>
              <a:buSzPct val="125000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До 5 контрактов в рамках одной КЛ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045A5545-8CE1-4751-AB92-1CD6A9888C9D}"/>
              </a:ext>
            </a:extLst>
          </p:cNvPr>
          <p:cNvSpPr/>
          <p:nvPr/>
        </p:nvSpPr>
        <p:spPr>
          <a:xfrm>
            <a:off x="6590298" y="5379668"/>
            <a:ext cx="16417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lnSpc>
                <a:spcPct val="75000"/>
              </a:lnSpc>
              <a:spcAft>
                <a:spcPts val="400"/>
              </a:spcAft>
              <a:buClr>
                <a:srgbClr val="404040"/>
              </a:buClr>
              <a:buSzPct val="125000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Только для ВТП</a:t>
            </a: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ADF0E32A-3689-4EE3-95E8-1E6F416BED5A}"/>
              </a:ext>
            </a:extLst>
          </p:cNvPr>
          <p:cNvSpPr/>
          <p:nvPr/>
        </p:nvSpPr>
        <p:spPr>
          <a:xfrm>
            <a:off x="6590298" y="5884601"/>
            <a:ext cx="3953326" cy="5129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>
              <a:lnSpc>
                <a:spcPct val="75000"/>
              </a:lnSpc>
              <a:spcAft>
                <a:spcPts val="400"/>
              </a:spcAft>
              <a:buClr>
                <a:srgbClr val="404040"/>
              </a:buClr>
              <a:buSzPct val="125000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Под поручительство собственников, </a:t>
            </a:r>
          </a:p>
          <a:p>
            <a:pPr marL="0" lvl="1">
              <a:lnSpc>
                <a:spcPct val="75000"/>
              </a:lnSpc>
              <a:spcAft>
                <a:spcPts val="400"/>
              </a:spcAft>
              <a:buClr>
                <a:srgbClr val="404040"/>
              </a:buClr>
              <a:buSzPct val="125000"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без твердых залогов </a:t>
            </a:r>
          </a:p>
        </p:txBody>
      </p:sp>
      <p:grpSp>
        <p:nvGrpSpPr>
          <p:cNvPr id="67" name="Google Shape;10457;p87">
            <a:extLst>
              <a:ext uri="{FF2B5EF4-FFF2-40B4-BE49-F238E27FC236}">
                <a16:creationId xmlns:a16="http://schemas.microsoft.com/office/drawing/2014/main" id="{7153A195-1114-46D8-A4B8-DA64A2B5FCE8}"/>
              </a:ext>
            </a:extLst>
          </p:cNvPr>
          <p:cNvGrpSpPr/>
          <p:nvPr/>
        </p:nvGrpSpPr>
        <p:grpSpPr>
          <a:xfrm>
            <a:off x="6315125" y="4325590"/>
            <a:ext cx="273677" cy="271060"/>
            <a:chOff x="-59889100" y="2671925"/>
            <a:chExt cx="319000" cy="315950"/>
          </a:xfrm>
          <a:solidFill>
            <a:srgbClr val="3B76FB"/>
          </a:solidFill>
        </p:grpSpPr>
        <p:sp>
          <p:nvSpPr>
            <p:cNvPr id="68" name="Google Shape;10458;p87">
              <a:extLst>
                <a:ext uri="{FF2B5EF4-FFF2-40B4-BE49-F238E27FC236}">
                  <a16:creationId xmlns:a16="http://schemas.microsoft.com/office/drawing/2014/main" id="{ECD2C588-71EB-4C19-ACD7-19651F5E41FE}"/>
                </a:ext>
              </a:extLst>
            </p:cNvPr>
            <p:cNvSpPr/>
            <p:nvPr/>
          </p:nvSpPr>
          <p:spPr>
            <a:xfrm>
              <a:off x="-59889100" y="2672000"/>
              <a:ext cx="149675" cy="256025"/>
            </a:xfrm>
            <a:custGeom>
              <a:avLst/>
              <a:gdLst/>
              <a:ahLst/>
              <a:cxnLst/>
              <a:rect l="l" t="t" r="r" b="b"/>
              <a:pathLst>
                <a:path w="5987" h="10241" extrusionOk="0">
                  <a:moveTo>
                    <a:pt x="5073" y="946"/>
                  </a:moveTo>
                  <a:lnTo>
                    <a:pt x="5073" y="2647"/>
                  </a:lnTo>
                  <a:lnTo>
                    <a:pt x="5104" y="2647"/>
                  </a:lnTo>
                  <a:cubicBezTo>
                    <a:pt x="3623" y="3151"/>
                    <a:pt x="2489" y="4569"/>
                    <a:pt x="2489" y="6302"/>
                  </a:cubicBezTo>
                  <a:cubicBezTo>
                    <a:pt x="2489" y="6900"/>
                    <a:pt x="2647" y="7499"/>
                    <a:pt x="2867" y="8034"/>
                  </a:cubicBezTo>
                  <a:lnTo>
                    <a:pt x="1639" y="9263"/>
                  </a:lnTo>
                  <a:cubicBezTo>
                    <a:pt x="1103" y="8381"/>
                    <a:pt x="788" y="7373"/>
                    <a:pt x="788" y="6302"/>
                  </a:cubicBezTo>
                  <a:cubicBezTo>
                    <a:pt x="788" y="3750"/>
                    <a:pt x="2584" y="1513"/>
                    <a:pt x="5073" y="946"/>
                  </a:cubicBezTo>
                  <a:close/>
                  <a:moveTo>
                    <a:pt x="5482" y="1"/>
                  </a:moveTo>
                  <a:cubicBezTo>
                    <a:pt x="2395" y="442"/>
                    <a:pt x="0" y="3088"/>
                    <a:pt x="0" y="6270"/>
                  </a:cubicBezTo>
                  <a:cubicBezTo>
                    <a:pt x="0" y="7688"/>
                    <a:pt x="441" y="8979"/>
                    <a:pt x="1292" y="10082"/>
                  </a:cubicBezTo>
                  <a:cubicBezTo>
                    <a:pt x="1377" y="10184"/>
                    <a:pt x="1500" y="10241"/>
                    <a:pt x="1624" y="10241"/>
                  </a:cubicBezTo>
                  <a:cubicBezTo>
                    <a:pt x="1729" y="10241"/>
                    <a:pt x="1835" y="10200"/>
                    <a:pt x="1922" y="10114"/>
                  </a:cubicBezTo>
                  <a:lnTo>
                    <a:pt x="3718" y="8349"/>
                  </a:lnTo>
                  <a:cubicBezTo>
                    <a:pt x="3812" y="8223"/>
                    <a:pt x="3844" y="8003"/>
                    <a:pt x="3781" y="7845"/>
                  </a:cubicBezTo>
                  <a:cubicBezTo>
                    <a:pt x="3497" y="7373"/>
                    <a:pt x="3340" y="6806"/>
                    <a:pt x="3340" y="6270"/>
                  </a:cubicBezTo>
                  <a:cubicBezTo>
                    <a:pt x="3340" y="4884"/>
                    <a:pt x="4285" y="3655"/>
                    <a:pt x="5671" y="3309"/>
                  </a:cubicBezTo>
                  <a:cubicBezTo>
                    <a:pt x="5860" y="3277"/>
                    <a:pt x="5986" y="3120"/>
                    <a:pt x="5986" y="2899"/>
                  </a:cubicBezTo>
                  <a:lnTo>
                    <a:pt x="5986" y="379"/>
                  </a:lnTo>
                  <a:cubicBezTo>
                    <a:pt x="5955" y="190"/>
                    <a:pt x="5703" y="1"/>
                    <a:pt x="54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0459;p87">
              <a:extLst>
                <a:ext uri="{FF2B5EF4-FFF2-40B4-BE49-F238E27FC236}">
                  <a16:creationId xmlns:a16="http://schemas.microsoft.com/office/drawing/2014/main" id="{5E86CB6C-64EF-46C3-B04B-DD02FB440AD3}"/>
                </a:ext>
              </a:extLst>
            </p:cNvPr>
            <p:cNvSpPr/>
            <p:nvPr/>
          </p:nvSpPr>
          <p:spPr>
            <a:xfrm>
              <a:off x="-59830825" y="2892525"/>
              <a:ext cx="201650" cy="95350"/>
            </a:xfrm>
            <a:custGeom>
              <a:avLst/>
              <a:gdLst/>
              <a:ahLst/>
              <a:cxnLst/>
              <a:rect l="l" t="t" r="r" b="b"/>
              <a:pathLst>
                <a:path w="8066" h="3814" extrusionOk="0">
                  <a:moveTo>
                    <a:pt x="5735" y="946"/>
                  </a:moveTo>
                  <a:lnTo>
                    <a:pt x="6963" y="2175"/>
                  </a:lnTo>
                  <a:cubicBezTo>
                    <a:pt x="6113" y="2710"/>
                    <a:pt x="5073" y="2994"/>
                    <a:pt x="4065" y="2994"/>
                  </a:cubicBezTo>
                  <a:cubicBezTo>
                    <a:pt x="3025" y="2994"/>
                    <a:pt x="2017" y="2710"/>
                    <a:pt x="1135" y="2175"/>
                  </a:cubicBezTo>
                  <a:lnTo>
                    <a:pt x="2364" y="946"/>
                  </a:lnTo>
                  <a:cubicBezTo>
                    <a:pt x="2868" y="1198"/>
                    <a:pt x="3466" y="1356"/>
                    <a:pt x="4065" y="1356"/>
                  </a:cubicBezTo>
                  <a:cubicBezTo>
                    <a:pt x="4600" y="1356"/>
                    <a:pt x="5199" y="1198"/>
                    <a:pt x="5735" y="946"/>
                  </a:cubicBezTo>
                  <a:close/>
                  <a:moveTo>
                    <a:pt x="5758" y="1"/>
                  </a:moveTo>
                  <a:cubicBezTo>
                    <a:pt x="5693" y="1"/>
                    <a:pt x="5630" y="11"/>
                    <a:pt x="5577" y="32"/>
                  </a:cubicBezTo>
                  <a:cubicBezTo>
                    <a:pt x="5105" y="316"/>
                    <a:pt x="4569" y="474"/>
                    <a:pt x="4002" y="474"/>
                  </a:cubicBezTo>
                  <a:cubicBezTo>
                    <a:pt x="3956" y="476"/>
                    <a:pt x="3911" y="478"/>
                    <a:pt x="3865" y="478"/>
                  </a:cubicBezTo>
                  <a:cubicBezTo>
                    <a:pt x="3376" y="478"/>
                    <a:pt x="2890" y="326"/>
                    <a:pt x="2458" y="95"/>
                  </a:cubicBezTo>
                  <a:cubicBezTo>
                    <a:pt x="2389" y="54"/>
                    <a:pt x="2315" y="31"/>
                    <a:pt x="2239" y="31"/>
                  </a:cubicBezTo>
                  <a:cubicBezTo>
                    <a:pt x="2142" y="31"/>
                    <a:pt x="2043" y="70"/>
                    <a:pt x="1954" y="158"/>
                  </a:cubicBezTo>
                  <a:lnTo>
                    <a:pt x="190" y="1923"/>
                  </a:lnTo>
                  <a:cubicBezTo>
                    <a:pt x="1" y="2143"/>
                    <a:pt x="32" y="2395"/>
                    <a:pt x="221" y="2553"/>
                  </a:cubicBezTo>
                  <a:cubicBezTo>
                    <a:pt x="1324" y="3403"/>
                    <a:pt x="2616" y="3813"/>
                    <a:pt x="4002" y="3813"/>
                  </a:cubicBezTo>
                  <a:cubicBezTo>
                    <a:pt x="5388" y="3813"/>
                    <a:pt x="6711" y="3403"/>
                    <a:pt x="7814" y="2521"/>
                  </a:cubicBezTo>
                  <a:cubicBezTo>
                    <a:pt x="8035" y="2364"/>
                    <a:pt x="8066" y="2080"/>
                    <a:pt x="7877" y="1891"/>
                  </a:cubicBezTo>
                  <a:lnTo>
                    <a:pt x="6113" y="127"/>
                  </a:lnTo>
                  <a:cubicBezTo>
                    <a:pt x="6029" y="43"/>
                    <a:pt x="5889" y="1"/>
                    <a:pt x="57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460;p87">
              <a:extLst>
                <a:ext uri="{FF2B5EF4-FFF2-40B4-BE49-F238E27FC236}">
                  <a16:creationId xmlns:a16="http://schemas.microsoft.com/office/drawing/2014/main" id="{0CE197E9-7012-4048-A5D3-20A5A93D0FBC}"/>
                </a:ext>
              </a:extLst>
            </p:cNvPr>
            <p:cNvSpPr/>
            <p:nvPr/>
          </p:nvSpPr>
          <p:spPr>
            <a:xfrm>
              <a:off x="-59719775" y="2671925"/>
              <a:ext cx="149675" cy="256425"/>
            </a:xfrm>
            <a:custGeom>
              <a:avLst/>
              <a:gdLst/>
              <a:ahLst/>
              <a:cxnLst/>
              <a:rect l="l" t="t" r="r" b="b"/>
              <a:pathLst>
                <a:path w="5987" h="10257" extrusionOk="0">
                  <a:moveTo>
                    <a:pt x="820" y="917"/>
                  </a:moveTo>
                  <a:cubicBezTo>
                    <a:pt x="3309" y="1453"/>
                    <a:pt x="5105" y="3690"/>
                    <a:pt x="5105" y="6273"/>
                  </a:cubicBezTo>
                  <a:cubicBezTo>
                    <a:pt x="5073" y="7344"/>
                    <a:pt x="4790" y="8352"/>
                    <a:pt x="4254" y="9235"/>
                  </a:cubicBezTo>
                  <a:lnTo>
                    <a:pt x="3025" y="8006"/>
                  </a:lnTo>
                  <a:cubicBezTo>
                    <a:pt x="3309" y="7502"/>
                    <a:pt x="3435" y="6903"/>
                    <a:pt x="3435" y="6305"/>
                  </a:cubicBezTo>
                  <a:cubicBezTo>
                    <a:pt x="3435" y="4572"/>
                    <a:pt x="2332" y="3154"/>
                    <a:pt x="820" y="2650"/>
                  </a:cubicBezTo>
                  <a:lnTo>
                    <a:pt x="820" y="917"/>
                  </a:lnTo>
                  <a:close/>
                  <a:moveTo>
                    <a:pt x="419" y="0"/>
                  </a:moveTo>
                  <a:cubicBezTo>
                    <a:pt x="190" y="0"/>
                    <a:pt x="1" y="180"/>
                    <a:pt x="1" y="413"/>
                  </a:cubicBezTo>
                  <a:lnTo>
                    <a:pt x="1" y="2934"/>
                  </a:lnTo>
                  <a:cubicBezTo>
                    <a:pt x="1" y="3123"/>
                    <a:pt x="127" y="3280"/>
                    <a:pt x="316" y="3312"/>
                  </a:cubicBezTo>
                  <a:cubicBezTo>
                    <a:pt x="1639" y="3658"/>
                    <a:pt x="2647" y="4855"/>
                    <a:pt x="2647" y="6273"/>
                  </a:cubicBezTo>
                  <a:cubicBezTo>
                    <a:pt x="2647" y="6809"/>
                    <a:pt x="2490" y="7376"/>
                    <a:pt x="2206" y="7848"/>
                  </a:cubicBezTo>
                  <a:cubicBezTo>
                    <a:pt x="2080" y="8006"/>
                    <a:pt x="2112" y="8195"/>
                    <a:pt x="2269" y="8352"/>
                  </a:cubicBezTo>
                  <a:lnTo>
                    <a:pt x="4065" y="10117"/>
                  </a:lnTo>
                  <a:cubicBezTo>
                    <a:pt x="4149" y="10214"/>
                    <a:pt x="4251" y="10257"/>
                    <a:pt x="4353" y="10257"/>
                  </a:cubicBezTo>
                  <a:cubicBezTo>
                    <a:pt x="4481" y="10257"/>
                    <a:pt x="4608" y="10190"/>
                    <a:pt x="4695" y="10085"/>
                  </a:cubicBezTo>
                  <a:cubicBezTo>
                    <a:pt x="5514" y="8982"/>
                    <a:pt x="5987" y="7659"/>
                    <a:pt x="5987" y="6273"/>
                  </a:cubicBezTo>
                  <a:cubicBezTo>
                    <a:pt x="5892" y="3123"/>
                    <a:pt x="3529" y="445"/>
                    <a:pt x="474" y="4"/>
                  </a:cubicBezTo>
                  <a:cubicBezTo>
                    <a:pt x="455" y="1"/>
                    <a:pt x="437" y="0"/>
                    <a:pt x="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0461;p87">
              <a:extLst>
                <a:ext uri="{FF2B5EF4-FFF2-40B4-BE49-F238E27FC236}">
                  <a16:creationId xmlns:a16="http://schemas.microsoft.com/office/drawing/2014/main" id="{D5DDA1CC-2DDF-422F-A8FD-F5669967FC22}"/>
                </a:ext>
              </a:extLst>
            </p:cNvPr>
            <p:cNvSpPr/>
            <p:nvPr/>
          </p:nvSpPr>
          <p:spPr>
            <a:xfrm>
              <a:off x="-59762300" y="2757075"/>
              <a:ext cx="63025" cy="145725"/>
            </a:xfrm>
            <a:custGeom>
              <a:avLst/>
              <a:gdLst/>
              <a:ahLst/>
              <a:cxnLst/>
              <a:rect l="l" t="t" r="r" b="b"/>
              <a:pathLst>
                <a:path w="2521" h="5829" extrusionOk="0">
                  <a:moveTo>
                    <a:pt x="1261" y="0"/>
                  </a:moveTo>
                  <a:cubicBezTo>
                    <a:pt x="1040" y="0"/>
                    <a:pt x="820" y="189"/>
                    <a:pt x="820" y="378"/>
                  </a:cubicBezTo>
                  <a:lnTo>
                    <a:pt x="820" y="662"/>
                  </a:lnTo>
                  <a:cubicBezTo>
                    <a:pt x="347" y="819"/>
                    <a:pt x="1" y="1292"/>
                    <a:pt x="1" y="1827"/>
                  </a:cubicBezTo>
                  <a:cubicBezTo>
                    <a:pt x="1" y="2521"/>
                    <a:pt x="568" y="2899"/>
                    <a:pt x="977" y="3214"/>
                  </a:cubicBezTo>
                  <a:cubicBezTo>
                    <a:pt x="1292" y="3466"/>
                    <a:pt x="1670" y="3686"/>
                    <a:pt x="1670" y="3938"/>
                  </a:cubicBezTo>
                  <a:cubicBezTo>
                    <a:pt x="1670" y="4159"/>
                    <a:pt x="1450" y="4348"/>
                    <a:pt x="1261" y="4348"/>
                  </a:cubicBezTo>
                  <a:cubicBezTo>
                    <a:pt x="1072" y="4348"/>
                    <a:pt x="820" y="4159"/>
                    <a:pt x="820" y="3938"/>
                  </a:cubicBezTo>
                  <a:cubicBezTo>
                    <a:pt x="820" y="3686"/>
                    <a:pt x="631" y="3497"/>
                    <a:pt x="442" y="3497"/>
                  </a:cubicBezTo>
                  <a:cubicBezTo>
                    <a:pt x="253" y="3497"/>
                    <a:pt x="32" y="3686"/>
                    <a:pt x="32" y="3938"/>
                  </a:cubicBezTo>
                  <a:cubicBezTo>
                    <a:pt x="32" y="4474"/>
                    <a:pt x="410" y="4915"/>
                    <a:pt x="883" y="5104"/>
                  </a:cubicBezTo>
                  <a:lnTo>
                    <a:pt x="883" y="5387"/>
                  </a:lnTo>
                  <a:cubicBezTo>
                    <a:pt x="883" y="5608"/>
                    <a:pt x="1072" y="5829"/>
                    <a:pt x="1292" y="5829"/>
                  </a:cubicBezTo>
                  <a:cubicBezTo>
                    <a:pt x="1544" y="5829"/>
                    <a:pt x="1702" y="5608"/>
                    <a:pt x="1702" y="5387"/>
                  </a:cubicBezTo>
                  <a:lnTo>
                    <a:pt x="1702" y="5104"/>
                  </a:lnTo>
                  <a:cubicBezTo>
                    <a:pt x="2175" y="4946"/>
                    <a:pt x="2521" y="4474"/>
                    <a:pt x="2521" y="3938"/>
                  </a:cubicBezTo>
                  <a:cubicBezTo>
                    <a:pt x="2521" y="3245"/>
                    <a:pt x="1985" y="2867"/>
                    <a:pt x="1544" y="2552"/>
                  </a:cubicBezTo>
                  <a:cubicBezTo>
                    <a:pt x="1229" y="2300"/>
                    <a:pt x="883" y="2079"/>
                    <a:pt x="883" y="1827"/>
                  </a:cubicBezTo>
                  <a:cubicBezTo>
                    <a:pt x="883" y="1607"/>
                    <a:pt x="1072" y="1418"/>
                    <a:pt x="1292" y="1418"/>
                  </a:cubicBezTo>
                  <a:cubicBezTo>
                    <a:pt x="1544" y="1418"/>
                    <a:pt x="1702" y="1607"/>
                    <a:pt x="1702" y="1827"/>
                  </a:cubicBezTo>
                  <a:cubicBezTo>
                    <a:pt x="1702" y="2079"/>
                    <a:pt x="1891" y="2268"/>
                    <a:pt x="2143" y="2268"/>
                  </a:cubicBezTo>
                  <a:cubicBezTo>
                    <a:pt x="2364" y="2268"/>
                    <a:pt x="2521" y="2079"/>
                    <a:pt x="2521" y="1827"/>
                  </a:cubicBezTo>
                  <a:cubicBezTo>
                    <a:pt x="2521" y="1292"/>
                    <a:pt x="2175" y="851"/>
                    <a:pt x="1702" y="662"/>
                  </a:cubicBezTo>
                  <a:lnTo>
                    <a:pt x="1702" y="378"/>
                  </a:lnTo>
                  <a:cubicBezTo>
                    <a:pt x="1702" y="189"/>
                    <a:pt x="1513" y="0"/>
                    <a:pt x="12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10330;p87">
            <a:extLst>
              <a:ext uri="{FF2B5EF4-FFF2-40B4-BE49-F238E27FC236}">
                <a16:creationId xmlns:a16="http://schemas.microsoft.com/office/drawing/2014/main" id="{CC9D0B49-8565-4474-B3E8-28D471323122}"/>
              </a:ext>
            </a:extLst>
          </p:cNvPr>
          <p:cNvGrpSpPr/>
          <p:nvPr/>
        </p:nvGrpSpPr>
        <p:grpSpPr>
          <a:xfrm>
            <a:off x="6326364" y="4829021"/>
            <a:ext cx="255390" cy="250954"/>
            <a:chOff x="-60988625" y="2310475"/>
            <a:chExt cx="316650" cy="311150"/>
          </a:xfrm>
          <a:solidFill>
            <a:srgbClr val="3B76FB"/>
          </a:solidFill>
        </p:grpSpPr>
        <p:sp>
          <p:nvSpPr>
            <p:cNvPr id="73" name="Google Shape;10331;p87">
              <a:extLst>
                <a:ext uri="{FF2B5EF4-FFF2-40B4-BE49-F238E27FC236}">
                  <a16:creationId xmlns:a16="http://schemas.microsoft.com/office/drawing/2014/main" id="{F5A70B0A-C16B-48AF-A875-B859DBF8F337}"/>
                </a:ext>
              </a:extLst>
            </p:cNvPr>
            <p:cNvSpPr/>
            <p:nvPr/>
          </p:nvSpPr>
          <p:spPr>
            <a:xfrm>
              <a:off x="-60988625" y="2310475"/>
              <a:ext cx="311125" cy="311150"/>
            </a:xfrm>
            <a:custGeom>
              <a:avLst/>
              <a:gdLst/>
              <a:ahLst/>
              <a:cxnLst/>
              <a:rect l="l" t="t" r="r" b="b"/>
              <a:pathLst>
                <a:path w="12445" h="12446" extrusionOk="0">
                  <a:moveTo>
                    <a:pt x="7877" y="883"/>
                  </a:moveTo>
                  <a:cubicBezTo>
                    <a:pt x="8097" y="883"/>
                    <a:pt x="8318" y="1072"/>
                    <a:pt x="8318" y="1324"/>
                  </a:cubicBezTo>
                  <a:lnTo>
                    <a:pt x="8318" y="10398"/>
                  </a:lnTo>
                  <a:cubicBezTo>
                    <a:pt x="8318" y="10870"/>
                    <a:pt x="8444" y="11311"/>
                    <a:pt x="8727" y="11626"/>
                  </a:cubicBezTo>
                  <a:lnTo>
                    <a:pt x="2111" y="11626"/>
                  </a:lnTo>
                  <a:cubicBezTo>
                    <a:pt x="1450" y="11626"/>
                    <a:pt x="851" y="11091"/>
                    <a:pt x="851" y="10398"/>
                  </a:cubicBezTo>
                  <a:lnTo>
                    <a:pt x="851" y="1324"/>
                  </a:lnTo>
                  <a:lnTo>
                    <a:pt x="820" y="1324"/>
                  </a:lnTo>
                  <a:cubicBezTo>
                    <a:pt x="820" y="1072"/>
                    <a:pt x="1009" y="883"/>
                    <a:pt x="1261" y="883"/>
                  </a:cubicBezTo>
                  <a:close/>
                  <a:moveTo>
                    <a:pt x="11500" y="10807"/>
                  </a:moveTo>
                  <a:cubicBezTo>
                    <a:pt x="11342" y="11280"/>
                    <a:pt x="10870" y="11626"/>
                    <a:pt x="10303" y="11626"/>
                  </a:cubicBezTo>
                  <a:cubicBezTo>
                    <a:pt x="9767" y="11626"/>
                    <a:pt x="9326" y="11280"/>
                    <a:pt x="9137" y="10807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30"/>
                  </a:cubicBezTo>
                  <a:lnTo>
                    <a:pt x="32" y="10334"/>
                  </a:lnTo>
                  <a:cubicBezTo>
                    <a:pt x="0" y="11563"/>
                    <a:pt x="946" y="12445"/>
                    <a:pt x="2080" y="12445"/>
                  </a:cubicBezTo>
                  <a:lnTo>
                    <a:pt x="10334" y="12445"/>
                  </a:lnTo>
                  <a:cubicBezTo>
                    <a:pt x="11500" y="12445"/>
                    <a:pt x="12445" y="11500"/>
                    <a:pt x="12445" y="10366"/>
                  </a:cubicBezTo>
                  <a:cubicBezTo>
                    <a:pt x="12445" y="10145"/>
                    <a:pt x="12224" y="9925"/>
                    <a:pt x="12004" y="9925"/>
                  </a:cubicBezTo>
                  <a:lnTo>
                    <a:pt x="9074" y="9925"/>
                  </a:lnTo>
                  <a:lnTo>
                    <a:pt x="9074" y="1230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0332;p87">
              <a:extLst>
                <a:ext uri="{FF2B5EF4-FFF2-40B4-BE49-F238E27FC236}">
                  <a16:creationId xmlns:a16="http://schemas.microsoft.com/office/drawing/2014/main" id="{29458B7A-EFC2-48EF-8FE3-62D70B6624DE}"/>
                </a:ext>
              </a:extLst>
            </p:cNvPr>
            <p:cNvSpPr/>
            <p:nvPr/>
          </p:nvSpPr>
          <p:spPr>
            <a:xfrm>
              <a:off x="-60947675" y="2353025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441"/>
                  </a:cubicBez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0333;p87">
              <a:extLst>
                <a:ext uri="{FF2B5EF4-FFF2-40B4-BE49-F238E27FC236}">
                  <a16:creationId xmlns:a16="http://schemas.microsoft.com/office/drawing/2014/main" id="{B1228103-E102-4F15-8B0B-6A2E97B35E7C}"/>
                </a:ext>
              </a:extLst>
            </p:cNvPr>
            <p:cNvSpPr/>
            <p:nvPr/>
          </p:nvSpPr>
          <p:spPr>
            <a:xfrm>
              <a:off x="-60947675" y="2415250"/>
              <a:ext cx="145725" cy="20500"/>
            </a:xfrm>
            <a:custGeom>
              <a:avLst/>
              <a:gdLst/>
              <a:ahLst/>
              <a:cxnLst/>
              <a:rect l="l" t="t" r="r" b="b"/>
              <a:pathLst>
                <a:path w="5829" h="820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cubicBezTo>
                    <a:pt x="1" y="630"/>
                    <a:pt x="190" y="819"/>
                    <a:pt x="442" y="819"/>
                  </a:cubicBezTo>
                  <a:lnTo>
                    <a:pt x="5388" y="819"/>
                  </a:lnTo>
                  <a:cubicBezTo>
                    <a:pt x="5640" y="819"/>
                    <a:pt x="5829" y="630"/>
                    <a:pt x="5829" y="378"/>
                  </a:cubicBezTo>
                  <a:cubicBezTo>
                    <a:pt x="5829" y="158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0334;p87">
              <a:extLst>
                <a:ext uri="{FF2B5EF4-FFF2-40B4-BE49-F238E27FC236}">
                  <a16:creationId xmlns:a16="http://schemas.microsoft.com/office/drawing/2014/main" id="{BBC716FE-8A90-4533-A585-C0BCBA2E46B4}"/>
                </a:ext>
              </a:extLst>
            </p:cNvPr>
            <p:cNvSpPr/>
            <p:nvPr/>
          </p:nvSpPr>
          <p:spPr>
            <a:xfrm>
              <a:off x="-60947675" y="2475875"/>
              <a:ext cx="145725" cy="22100"/>
            </a:xfrm>
            <a:custGeom>
              <a:avLst/>
              <a:gdLst/>
              <a:ahLst/>
              <a:cxnLst/>
              <a:rect l="l" t="t" r="r" b="b"/>
              <a:pathLst>
                <a:path w="5829" h="884" extrusionOk="0">
                  <a:moveTo>
                    <a:pt x="442" y="1"/>
                  </a:moveTo>
                  <a:cubicBezTo>
                    <a:pt x="190" y="1"/>
                    <a:pt x="1" y="221"/>
                    <a:pt x="1" y="442"/>
                  </a:cubicBezTo>
                  <a:cubicBezTo>
                    <a:pt x="1" y="694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94"/>
                    <a:pt x="5829" y="442"/>
                  </a:cubicBezTo>
                  <a:cubicBezTo>
                    <a:pt x="5829" y="221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0335;p87">
              <a:extLst>
                <a:ext uri="{FF2B5EF4-FFF2-40B4-BE49-F238E27FC236}">
                  <a16:creationId xmlns:a16="http://schemas.microsoft.com/office/drawing/2014/main" id="{FD2DB837-45E4-4930-9970-297612D8C875}"/>
                </a:ext>
              </a:extLst>
            </p:cNvPr>
            <p:cNvSpPr/>
            <p:nvPr/>
          </p:nvSpPr>
          <p:spPr>
            <a:xfrm>
              <a:off x="-60947675" y="2538100"/>
              <a:ext cx="145725" cy="22075"/>
            </a:xfrm>
            <a:custGeom>
              <a:avLst/>
              <a:gdLst/>
              <a:ahLst/>
              <a:cxnLst/>
              <a:rect l="l" t="t" r="r" b="b"/>
              <a:pathLst>
                <a:path w="5829" h="883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2"/>
                    <a:pt x="190" y="883"/>
                    <a:pt x="442" y="883"/>
                  </a:cubicBezTo>
                  <a:lnTo>
                    <a:pt x="5388" y="883"/>
                  </a:lnTo>
                  <a:cubicBezTo>
                    <a:pt x="5640" y="883"/>
                    <a:pt x="5829" y="662"/>
                    <a:pt x="5829" y="442"/>
                  </a:cubicBez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0336;p87">
              <a:extLst>
                <a:ext uri="{FF2B5EF4-FFF2-40B4-BE49-F238E27FC236}">
                  <a16:creationId xmlns:a16="http://schemas.microsoft.com/office/drawing/2014/main" id="{6E967A3E-81B6-439D-A5E4-07F84AD873F2}"/>
                </a:ext>
              </a:extLst>
            </p:cNvPr>
            <p:cNvSpPr/>
            <p:nvPr/>
          </p:nvSpPr>
          <p:spPr>
            <a:xfrm>
              <a:off x="-60740525" y="2312050"/>
              <a:ext cx="68550" cy="233950"/>
            </a:xfrm>
            <a:custGeom>
              <a:avLst/>
              <a:gdLst/>
              <a:ahLst/>
              <a:cxnLst/>
              <a:rect l="l" t="t" r="r" b="b"/>
              <a:pathLst>
                <a:path w="2742" h="9358" extrusionOk="0">
                  <a:moveTo>
                    <a:pt x="1796" y="789"/>
                  </a:moveTo>
                  <a:cubicBezTo>
                    <a:pt x="1891" y="789"/>
                    <a:pt x="1922" y="852"/>
                    <a:pt x="1922" y="946"/>
                  </a:cubicBezTo>
                  <a:lnTo>
                    <a:pt x="1922" y="1639"/>
                  </a:lnTo>
                  <a:lnTo>
                    <a:pt x="820" y="1639"/>
                  </a:lnTo>
                  <a:lnTo>
                    <a:pt x="820" y="946"/>
                  </a:lnTo>
                  <a:cubicBezTo>
                    <a:pt x="820" y="852"/>
                    <a:pt x="883" y="789"/>
                    <a:pt x="977" y="789"/>
                  </a:cubicBezTo>
                  <a:close/>
                  <a:moveTo>
                    <a:pt x="1922" y="2458"/>
                  </a:moveTo>
                  <a:lnTo>
                    <a:pt x="1922" y="6617"/>
                  </a:lnTo>
                  <a:lnTo>
                    <a:pt x="820" y="6617"/>
                  </a:lnTo>
                  <a:lnTo>
                    <a:pt x="820" y="2458"/>
                  </a:lnTo>
                  <a:close/>
                  <a:moveTo>
                    <a:pt x="1639" y="7436"/>
                  </a:moveTo>
                  <a:lnTo>
                    <a:pt x="1355" y="8035"/>
                  </a:lnTo>
                  <a:lnTo>
                    <a:pt x="1040" y="7436"/>
                  </a:lnTo>
                  <a:close/>
                  <a:moveTo>
                    <a:pt x="977" y="1"/>
                  </a:moveTo>
                  <a:cubicBezTo>
                    <a:pt x="410" y="1"/>
                    <a:pt x="1" y="410"/>
                    <a:pt x="1" y="946"/>
                  </a:cubicBezTo>
                  <a:lnTo>
                    <a:pt x="1" y="6995"/>
                  </a:lnTo>
                  <a:cubicBezTo>
                    <a:pt x="1" y="7090"/>
                    <a:pt x="1" y="7121"/>
                    <a:pt x="32" y="7184"/>
                  </a:cubicBezTo>
                  <a:lnTo>
                    <a:pt x="1009" y="9137"/>
                  </a:lnTo>
                  <a:cubicBezTo>
                    <a:pt x="1103" y="9295"/>
                    <a:pt x="1198" y="9358"/>
                    <a:pt x="1355" y="9358"/>
                  </a:cubicBezTo>
                  <a:cubicBezTo>
                    <a:pt x="1513" y="9358"/>
                    <a:pt x="1670" y="9295"/>
                    <a:pt x="1733" y="9137"/>
                  </a:cubicBezTo>
                  <a:lnTo>
                    <a:pt x="2678" y="7184"/>
                  </a:lnTo>
                  <a:cubicBezTo>
                    <a:pt x="2710" y="7153"/>
                    <a:pt x="2710" y="7090"/>
                    <a:pt x="2710" y="6995"/>
                  </a:cubicBezTo>
                  <a:lnTo>
                    <a:pt x="2710" y="946"/>
                  </a:lnTo>
                  <a:cubicBezTo>
                    <a:pt x="2741" y="410"/>
                    <a:pt x="2300" y="1"/>
                    <a:pt x="1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10286;p87">
            <a:extLst>
              <a:ext uri="{FF2B5EF4-FFF2-40B4-BE49-F238E27FC236}">
                <a16:creationId xmlns:a16="http://schemas.microsoft.com/office/drawing/2014/main" id="{868A6F26-A110-427A-A33A-308DE558A3B8}"/>
              </a:ext>
            </a:extLst>
          </p:cNvPr>
          <p:cNvGrpSpPr/>
          <p:nvPr/>
        </p:nvGrpSpPr>
        <p:grpSpPr>
          <a:xfrm>
            <a:off x="6293592" y="5371865"/>
            <a:ext cx="293914" cy="293937"/>
            <a:chOff x="-63252250" y="1930850"/>
            <a:chExt cx="319000" cy="319025"/>
          </a:xfrm>
          <a:solidFill>
            <a:srgbClr val="3B76FB"/>
          </a:solidFill>
        </p:grpSpPr>
        <p:sp>
          <p:nvSpPr>
            <p:cNvPr id="80" name="Google Shape;10287;p87">
              <a:extLst>
                <a:ext uri="{FF2B5EF4-FFF2-40B4-BE49-F238E27FC236}">
                  <a16:creationId xmlns:a16="http://schemas.microsoft.com/office/drawing/2014/main" id="{F29DE8AF-94D9-418C-BEFD-9072E5E3EEA0}"/>
                </a:ext>
              </a:extLst>
            </p:cNvPr>
            <p:cNvSpPr/>
            <p:nvPr/>
          </p:nvSpPr>
          <p:spPr>
            <a:xfrm>
              <a:off x="-63252250" y="1930850"/>
              <a:ext cx="319000" cy="319025"/>
            </a:xfrm>
            <a:custGeom>
              <a:avLst/>
              <a:gdLst/>
              <a:ahLst/>
              <a:cxnLst/>
              <a:rect l="l" t="t" r="r" b="b"/>
              <a:pathLst>
                <a:path w="12760" h="12761" extrusionOk="0">
                  <a:moveTo>
                    <a:pt x="7026" y="914"/>
                  </a:moveTo>
                  <a:lnTo>
                    <a:pt x="7026" y="1954"/>
                  </a:lnTo>
                  <a:cubicBezTo>
                    <a:pt x="7026" y="2174"/>
                    <a:pt x="7120" y="2332"/>
                    <a:pt x="7341" y="2363"/>
                  </a:cubicBezTo>
                  <a:cubicBezTo>
                    <a:pt x="7813" y="2489"/>
                    <a:pt x="8286" y="2647"/>
                    <a:pt x="8664" y="2899"/>
                  </a:cubicBezTo>
                  <a:cubicBezTo>
                    <a:pt x="8733" y="2954"/>
                    <a:pt x="8820" y="2979"/>
                    <a:pt x="8905" y="2979"/>
                  </a:cubicBezTo>
                  <a:cubicBezTo>
                    <a:pt x="9012" y="2979"/>
                    <a:pt x="9115" y="2938"/>
                    <a:pt x="9168" y="2868"/>
                  </a:cubicBezTo>
                  <a:lnTo>
                    <a:pt x="9924" y="2111"/>
                  </a:lnTo>
                  <a:lnTo>
                    <a:pt x="10712" y="2899"/>
                  </a:lnTo>
                  <a:lnTo>
                    <a:pt x="9956" y="3655"/>
                  </a:lnTo>
                  <a:cubicBezTo>
                    <a:pt x="9861" y="3781"/>
                    <a:pt x="9798" y="4002"/>
                    <a:pt x="9924" y="4159"/>
                  </a:cubicBezTo>
                  <a:cubicBezTo>
                    <a:pt x="10208" y="4600"/>
                    <a:pt x="10397" y="5041"/>
                    <a:pt x="10460" y="5514"/>
                  </a:cubicBezTo>
                  <a:cubicBezTo>
                    <a:pt x="10523" y="5703"/>
                    <a:pt x="10680" y="5829"/>
                    <a:pt x="10869" y="5829"/>
                  </a:cubicBezTo>
                  <a:lnTo>
                    <a:pt x="11941" y="5829"/>
                  </a:lnTo>
                  <a:lnTo>
                    <a:pt x="11941" y="6932"/>
                  </a:lnTo>
                  <a:lnTo>
                    <a:pt x="10869" y="6932"/>
                  </a:lnTo>
                  <a:cubicBezTo>
                    <a:pt x="10680" y="6932"/>
                    <a:pt x="10523" y="7058"/>
                    <a:pt x="10460" y="7247"/>
                  </a:cubicBezTo>
                  <a:cubicBezTo>
                    <a:pt x="10365" y="7719"/>
                    <a:pt x="10208" y="8192"/>
                    <a:pt x="9924" y="8570"/>
                  </a:cubicBezTo>
                  <a:cubicBezTo>
                    <a:pt x="9798" y="8727"/>
                    <a:pt x="9861" y="8979"/>
                    <a:pt x="9956" y="9105"/>
                  </a:cubicBezTo>
                  <a:lnTo>
                    <a:pt x="10712" y="9830"/>
                  </a:lnTo>
                  <a:lnTo>
                    <a:pt x="9924" y="10618"/>
                  </a:lnTo>
                  <a:lnTo>
                    <a:pt x="9168" y="9893"/>
                  </a:lnTo>
                  <a:cubicBezTo>
                    <a:pt x="9111" y="9817"/>
                    <a:pt x="8996" y="9775"/>
                    <a:pt x="8879" y="9775"/>
                  </a:cubicBezTo>
                  <a:cubicBezTo>
                    <a:pt x="8803" y="9775"/>
                    <a:pt x="8726" y="9793"/>
                    <a:pt x="8664" y="9830"/>
                  </a:cubicBezTo>
                  <a:cubicBezTo>
                    <a:pt x="8223" y="10114"/>
                    <a:pt x="7813" y="10303"/>
                    <a:pt x="7341" y="10397"/>
                  </a:cubicBezTo>
                  <a:cubicBezTo>
                    <a:pt x="7120" y="10429"/>
                    <a:pt x="7026" y="10586"/>
                    <a:pt x="7026" y="10775"/>
                  </a:cubicBezTo>
                  <a:lnTo>
                    <a:pt x="7026" y="11846"/>
                  </a:lnTo>
                  <a:lnTo>
                    <a:pt x="5923" y="11846"/>
                  </a:lnTo>
                  <a:lnTo>
                    <a:pt x="5923" y="10775"/>
                  </a:lnTo>
                  <a:cubicBezTo>
                    <a:pt x="5923" y="10586"/>
                    <a:pt x="5797" y="10429"/>
                    <a:pt x="5577" y="10397"/>
                  </a:cubicBezTo>
                  <a:cubicBezTo>
                    <a:pt x="5135" y="10271"/>
                    <a:pt x="4663" y="10114"/>
                    <a:pt x="4253" y="9830"/>
                  </a:cubicBezTo>
                  <a:cubicBezTo>
                    <a:pt x="4191" y="9793"/>
                    <a:pt x="4119" y="9775"/>
                    <a:pt x="4047" y="9775"/>
                  </a:cubicBezTo>
                  <a:cubicBezTo>
                    <a:pt x="3937" y="9775"/>
                    <a:pt x="3826" y="9817"/>
                    <a:pt x="3749" y="9893"/>
                  </a:cubicBezTo>
                  <a:lnTo>
                    <a:pt x="2993" y="10618"/>
                  </a:lnTo>
                  <a:lnTo>
                    <a:pt x="2206" y="9830"/>
                  </a:lnTo>
                  <a:lnTo>
                    <a:pt x="2962" y="9105"/>
                  </a:lnTo>
                  <a:cubicBezTo>
                    <a:pt x="3088" y="8979"/>
                    <a:pt x="3119" y="8727"/>
                    <a:pt x="2993" y="8570"/>
                  </a:cubicBezTo>
                  <a:cubicBezTo>
                    <a:pt x="2710" y="8160"/>
                    <a:pt x="2521" y="7719"/>
                    <a:pt x="2458" y="7247"/>
                  </a:cubicBezTo>
                  <a:cubicBezTo>
                    <a:pt x="2395" y="7058"/>
                    <a:pt x="2237" y="6932"/>
                    <a:pt x="2048" y="6932"/>
                  </a:cubicBezTo>
                  <a:lnTo>
                    <a:pt x="977" y="6932"/>
                  </a:lnTo>
                  <a:lnTo>
                    <a:pt x="977" y="5829"/>
                  </a:lnTo>
                  <a:lnTo>
                    <a:pt x="2048" y="5829"/>
                  </a:lnTo>
                  <a:cubicBezTo>
                    <a:pt x="2237" y="5829"/>
                    <a:pt x="2395" y="5703"/>
                    <a:pt x="2458" y="5514"/>
                  </a:cubicBezTo>
                  <a:cubicBezTo>
                    <a:pt x="2552" y="5041"/>
                    <a:pt x="2710" y="4569"/>
                    <a:pt x="2993" y="4159"/>
                  </a:cubicBezTo>
                  <a:cubicBezTo>
                    <a:pt x="3119" y="4002"/>
                    <a:pt x="3088" y="3781"/>
                    <a:pt x="2962" y="3655"/>
                  </a:cubicBezTo>
                  <a:lnTo>
                    <a:pt x="2206" y="2899"/>
                  </a:lnTo>
                  <a:lnTo>
                    <a:pt x="2993" y="2111"/>
                  </a:lnTo>
                  <a:lnTo>
                    <a:pt x="3749" y="2868"/>
                  </a:lnTo>
                  <a:cubicBezTo>
                    <a:pt x="3820" y="2938"/>
                    <a:pt x="3921" y="2979"/>
                    <a:pt x="4023" y="2979"/>
                  </a:cubicBezTo>
                  <a:cubicBezTo>
                    <a:pt x="4103" y="2979"/>
                    <a:pt x="4184" y="2954"/>
                    <a:pt x="4253" y="2899"/>
                  </a:cubicBezTo>
                  <a:cubicBezTo>
                    <a:pt x="4694" y="2647"/>
                    <a:pt x="5135" y="2426"/>
                    <a:pt x="5577" y="2363"/>
                  </a:cubicBezTo>
                  <a:cubicBezTo>
                    <a:pt x="5797" y="2332"/>
                    <a:pt x="5923" y="2174"/>
                    <a:pt x="5923" y="1954"/>
                  </a:cubicBezTo>
                  <a:lnTo>
                    <a:pt x="5923" y="914"/>
                  </a:lnTo>
                  <a:close/>
                  <a:moveTo>
                    <a:pt x="5829" y="1"/>
                  </a:moveTo>
                  <a:cubicBezTo>
                    <a:pt x="5356" y="1"/>
                    <a:pt x="5009" y="347"/>
                    <a:pt x="5009" y="820"/>
                  </a:cubicBezTo>
                  <a:lnTo>
                    <a:pt x="5009" y="1576"/>
                  </a:lnTo>
                  <a:cubicBezTo>
                    <a:pt x="4631" y="1702"/>
                    <a:pt x="4285" y="1796"/>
                    <a:pt x="3970" y="2017"/>
                  </a:cubicBezTo>
                  <a:lnTo>
                    <a:pt x="3466" y="1481"/>
                  </a:lnTo>
                  <a:cubicBezTo>
                    <a:pt x="3308" y="1324"/>
                    <a:pt x="3103" y="1245"/>
                    <a:pt x="2891" y="1245"/>
                  </a:cubicBezTo>
                  <a:cubicBezTo>
                    <a:pt x="2678" y="1245"/>
                    <a:pt x="2458" y="1324"/>
                    <a:pt x="2269" y="1481"/>
                  </a:cubicBezTo>
                  <a:lnTo>
                    <a:pt x="1481" y="2269"/>
                  </a:lnTo>
                  <a:cubicBezTo>
                    <a:pt x="1166" y="2584"/>
                    <a:pt x="1166" y="3120"/>
                    <a:pt x="1481" y="3466"/>
                  </a:cubicBezTo>
                  <a:lnTo>
                    <a:pt x="2017" y="3970"/>
                  </a:lnTo>
                  <a:cubicBezTo>
                    <a:pt x="1796" y="4285"/>
                    <a:pt x="1701" y="4632"/>
                    <a:pt x="1575" y="5010"/>
                  </a:cubicBezTo>
                  <a:lnTo>
                    <a:pt x="819" y="5010"/>
                  </a:lnTo>
                  <a:cubicBezTo>
                    <a:pt x="347" y="5010"/>
                    <a:pt x="0" y="5356"/>
                    <a:pt x="0" y="5829"/>
                  </a:cubicBezTo>
                  <a:lnTo>
                    <a:pt x="0" y="6932"/>
                  </a:lnTo>
                  <a:cubicBezTo>
                    <a:pt x="0" y="7404"/>
                    <a:pt x="347" y="7751"/>
                    <a:pt x="819" y="7751"/>
                  </a:cubicBezTo>
                  <a:lnTo>
                    <a:pt x="1575" y="7751"/>
                  </a:lnTo>
                  <a:cubicBezTo>
                    <a:pt x="1701" y="8097"/>
                    <a:pt x="1796" y="8475"/>
                    <a:pt x="2017" y="8759"/>
                  </a:cubicBezTo>
                  <a:lnTo>
                    <a:pt x="1481" y="9295"/>
                  </a:lnTo>
                  <a:cubicBezTo>
                    <a:pt x="1166" y="9610"/>
                    <a:pt x="1166" y="10114"/>
                    <a:pt x="1481" y="10460"/>
                  </a:cubicBezTo>
                  <a:lnTo>
                    <a:pt x="2269" y="11248"/>
                  </a:lnTo>
                  <a:cubicBezTo>
                    <a:pt x="2426" y="11405"/>
                    <a:pt x="2639" y="11484"/>
                    <a:pt x="2855" y="11484"/>
                  </a:cubicBezTo>
                  <a:cubicBezTo>
                    <a:pt x="3072" y="11484"/>
                    <a:pt x="3292" y="11405"/>
                    <a:pt x="3466" y="11248"/>
                  </a:cubicBezTo>
                  <a:lnTo>
                    <a:pt x="3970" y="10744"/>
                  </a:lnTo>
                  <a:cubicBezTo>
                    <a:pt x="4285" y="10933"/>
                    <a:pt x="4631" y="11059"/>
                    <a:pt x="5009" y="11185"/>
                  </a:cubicBezTo>
                  <a:lnTo>
                    <a:pt x="5009" y="11909"/>
                  </a:lnTo>
                  <a:cubicBezTo>
                    <a:pt x="5009" y="12382"/>
                    <a:pt x="5356" y="12760"/>
                    <a:pt x="5829" y="12760"/>
                  </a:cubicBezTo>
                  <a:lnTo>
                    <a:pt x="6931" y="12760"/>
                  </a:lnTo>
                  <a:cubicBezTo>
                    <a:pt x="7404" y="12760"/>
                    <a:pt x="7750" y="12382"/>
                    <a:pt x="7750" y="11909"/>
                  </a:cubicBezTo>
                  <a:lnTo>
                    <a:pt x="7750" y="11185"/>
                  </a:lnTo>
                  <a:cubicBezTo>
                    <a:pt x="8097" y="11059"/>
                    <a:pt x="8475" y="10933"/>
                    <a:pt x="8790" y="10744"/>
                  </a:cubicBezTo>
                  <a:lnTo>
                    <a:pt x="9294" y="11248"/>
                  </a:lnTo>
                  <a:cubicBezTo>
                    <a:pt x="9452" y="11405"/>
                    <a:pt x="9656" y="11484"/>
                    <a:pt x="9865" y="11484"/>
                  </a:cubicBezTo>
                  <a:cubicBezTo>
                    <a:pt x="10074" y="11484"/>
                    <a:pt x="10287" y="11405"/>
                    <a:pt x="10460" y="11248"/>
                  </a:cubicBezTo>
                  <a:lnTo>
                    <a:pt x="11247" y="10460"/>
                  </a:lnTo>
                  <a:cubicBezTo>
                    <a:pt x="11563" y="10145"/>
                    <a:pt x="11563" y="9641"/>
                    <a:pt x="11247" y="9295"/>
                  </a:cubicBezTo>
                  <a:lnTo>
                    <a:pt x="10743" y="8759"/>
                  </a:lnTo>
                  <a:cubicBezTo>
                    <a:pt x="10932" y="8444"/>
                    <a:pt x="11058" y="8097"/>
                    <a:pt x="11184" y="7751"/>
                  </a:cubicBezTo>
                  <a:lnTo>
                    <a:pt x="11941" y="7751"/>
                  </a:lnTo>
                  <a:cubicBezTo>
                    <a:pt x="12413" y="7751"/>
                    <a:pt x="12760" y="7404"/>
                    <a:pt x="12760" y="6932"/>
                  </a:cubicBezTo>
                  <a:lnTo>
                    <a:pt x="12760" y="5829"/>
                  </a:lnTo>
                  <a:cubicBezTo>
                    <a:pt x="12760" y="5356"/>
                    <a:pt x="12350" y="5010"/>
                    <a:pt x="11941" y="5010"/>
                  </a:cubicBezTo>
                  <a:lnTo>
                    <a:pt x="11184" y="5010"/>
                  </a:lnTo>
                  <a:cubicBezTo>
                    <a:pt x="11058" y="4632"/>
                    <a:pt x="10932" y="4285"/>
                    <a:pt x="10743" y="3970"/>
                  </a:cubicBezTo>
                  <a:lnTo>
                    <a:pt x="11247" y="3466"/>
                  </a:lnTo>
                  <a:cubicBezTo>
                    <a:pt x="11563" y="3151"/>
                    <a:pt x="11563" y="2647"/>
                    <a:pt x="11247" y="2269"/>
                  </a:cubicBezTo>
                  <a:lnTo>
                    <a:pt x="10460" y="1481"/>
                  </a:lnTo>
                  <a:cubicBezTo>
                    <a:pt x="10302" y="1324"/>
                    <a:pt x="10098" y="1245"/>
                    <a:pt x="9889" y="1245"/>
                  </a:cubicBezTo>
                  <a:cubicBezTo>
                    <a:pt x="9680" y="1245"/>
                    <a:pt x="9467" y="1324"/>
                    <a:pt x="9294" y="1481"/>
                  </a:cubicBezTo>
                  <a:lnTo>
                    <a:pt x="8790" y="2017"/>
                  </a:lnTo>
                  <a:cubicBezTo>
                    <a:pt x="8475" y="1796"/>
                    <a:pt x="8097" y="1702"/>
                    <a:pt x="7750" y="1576"/>
                  </a:cubicBezTo>
                  <a:lnTo>
                    <a:pt x="7750" y="820"/>
                  </a:lnTo>
                  <a:cubicBezTo>
                    <a:pt x="7750" y="347"/>
                    <a:pt x="7404" y="1"/>
                    <a:pt x="6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0288;p87">
              <a:extLst>
                <a:ext uri="{FF2B5EF4-FFF2-40B4-BE49-F238E27FC236}">
                  <a16:creationId xmlns:a16="http://schemas.microsoft.com/office/drawing/2014/main" id="{3B4C9983-7E73-401A-97AF-E1BA0C31E0AB}"/>
                </a:ext>
              </a:extLst>
            </p:cNvPr>
            <p:cNvSpPr/>
            <p:nvPr/>
          </p:nvSpPr>
          <p:spPr>
            <a:xfrm>
              <a:off x="-63160900" y="2021425"/>
              <a:ext cx="137850" cy="137850"/>
            </a:xfrm>
            <a:custGeom>
              <a:avLst/>
              <a:gdLst/>
              <a:ahLst/>
              <a:cxnLst/>
              <a:rect l="l" t="t" r="r" b="b"/>
              <a:pathLst>
                <a:path w="5514" h="5514" extrusionOk="0">
                  <a:moveTo>
                    <a:pt x="2773" y="820"/>
                  </a:moveTo>
                  <a:cubicBezTo>
                    <a:pt x="3813" y="820"/>
                    <a:pt x="4695" y="1702"/>
                    <a:pt x="4695" y="2742"/>
                  </a:cubicBezTo>
                  <a:cubicBezTo>
                    <a:pt x="4695" y="3813"/>
                    <a:pt x="3813" y="4695"/>
                    <a:pt x="2773" y="4695"/>
                  </a:cubicBezTo>
                  <a:cubicBezTo>
                    <a:pt x="1702" y="4695"/>
                    <a:pt x="820" y="3813"/>
                    <a:pt x="820" y="2742"/>
                  </a:cubicBezTo>
                  <a:cubicBezTo>
                    <a:pt x="820" y="1702"/>
                    <a:pt x="1702" y="820"/>
                    <a:pt x="2773" y="820"/>
                  </a:cubicBezTo>
                  <a:close/>
                  <a:moveTo>
                    <a:pt x="2773" y="1"/>
                  </a:moveTo>
                  <a:cubicBezTo>
                    <a:pt x="1229" y="1"/>
                    <a:pt x="1" y="1198"/>
                    <a:pt x="1" y="2742"/>
                  </a:cubicBezTo>
                  <a:cubicBezTo>
                    <a:pt x="1" y="4285"/>
                    <a:pt x="1229" y="5514"/>
                    <a:pt x="2773" y="5514"/>
                  </a:cubicBezTo>
                  <a:cubicBezTo>
                    <a:pt x="4285" y="5514"/>
                    <a:pt x="5514" y="4285"/>
                    <a:pt x="5514" y="2742"/>
                  </a:cubicBezTo>
                  <a:cubicBezTo>
                    <a:pt x="5514" y="1229"/>
                    <a:pt x="4254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" name="Google Shape;10406;p87">
            <a:extLst>
              <a:ext uri="{FF2B5EF4-FFF2-40B4-BE49-F238E27FC236}">
                <a16:creationId xmlns:a16="http://schemas.microsoft.com/office/drawing/2014/main" id="{40058285-964A-4D53-97A7-ED391FDA8E51}"/>
              </a:ext>
            </a:extLst>
          </p:cNvPr>
          <p:cNvGrpSpPr/>
          <p:nvPr/>
        </p:nvGrpSpPr>
        <p:grpSpPr>
          <a:xfrm>
            <a:off x="6308184" y="5843510"/>
            <a:ext cx="264374" cy="313980"/>
            <a:chOff x="-60232500" y="2671225"/>
            <a:chExt cx="268600" cy="319000"/>
          </a:xfrm>
          <a:solidFill>
            <a:srgbClr val="3B76FB"/>
          </a:solidFill>
        </p:grpSpPr>
        <p:sp>
          <p:nvSpPr>
            <p:cNvPr id="83" name="Google Shape;10407;p87">
              <a:extLst>
                <a:ext uri="{FF2B5EF4-FFF2-40B4-BE49-F238E27FC236}">
                  <a16:creationId xmlns:a16="http://schemas.microsoft.com/office/drawing/2014/main" id="{C739D7D5-4E3B-466E-A42C-8B6E7D58505A}"/>
                </a:ext>
              </a:extLst>
            </p:cNvPr>
            <p:cNvSpPr/>
            <p:nvPr/>
          </p:nvSpPr>
          <p:spPr>
            <a:xfrm>
              <a:off x="-60222275" y="2843700"/>
              <a:ext cx="63025" cy="146525"/>
            </a:xfrm>
            <a:custGeom>
              <a:avLst/>
              <a:gdLst/>
              <a:ahLst/>
              <a:cxnLst/>
              <a:rect l="l" t="t" r="r" b="b"/>
              <a:pathLst>
                <a:path w="2521" h="5861" extrusionOk="0">
                  <a:moveTo>
                    <a:pt x="1261" y="1"/>
                  </a:moveTo>
                  <a:cubicBezTo>
                    <a:pt x="1040" y="1"/>
                    <a:pt x="851" y="190"/>
                    <a:pt x="851" y="410"/>
                  </a:cubicBezTo>
                  <a:lnTo>
                    <a:pt x="851" y="694"/>
                  </a:lnTo>
                  <a:cubicBezTo>
                    <a:pt x="379" y="851"/>
                    <a:pt x="1" y="1324"/>
                    <a:pt x="1" y="1891"/>
                  </a:cubicBezTo>
                  <a:cubicBezTo>
                    <a:pt x="1" y="2553"/>
                    <a:pt x="568" y="2931"/>
                    <a:pt x="1009" y="3246"/>
                  </a:cubicBezTo>
                  <a:cubicBezTo>
                    <a:pt x="1324" y="3498"/>
                    <a:pt x="1671" y="3718"/>
                    <a:pt x="1671" y="3970"/>
                  </a:cubicBezTo>
                  <a:cubicBezTo>
                    <a:pt x="1671" y="4191"/>
                    <a:pt x="1482" y="4348"/>
                    <a:pt x="1261" y="4348"/>
                  </a:cubicBezTo>
                  <a:cubicBezTo>
                    <a:pt x="1072" y="4348"/>
                    <a:pt x="851" y="4159"/>
                    <a:pt x="851" y="3970"/>
                  </a:cubicBezTo>
                  <a:cubicBezTo>
                    <a:pt x="851" y="3718"/>
                    <a:pt x="631" y="3529"/>
                    <a:pt x="442" y="3529"/>
                  </a:cubicBezTo>
                  <a:cubicBezTo>
                    <a:pt x="253" y="3529"/>
                    <a:pt x="64" y="3718"/>
                    <a:pt x="64" y="3970"/>
                  </a:cubicBezTo>
                  <a:cubicBezTo>
                    <a:pt x="64" y="4506"/>
                    <a:pt x="410" y="4947"/>
                    <a:pt x="883" y="5136"/>
                  </a:cubicBezTo>
                  <a:lnTo>
                    <a:pt x="883" y="5419"/>
                  </a:lnTo>
                  <a:cubicBezTo>
                    <a:pt x="883" y="5672"/>
                    <a:pt x="1072" y="5861"/>
                    <a:pt x="1324" y="5861"/>
                  </a:cubicBezTo>
                  <a:cubicBezTo>
                    <a:pt x="1545" y="5861"/>
                    <a:pt x="1702" y="5672"/>
                    <a:pt x="1702" y="5419"/>
                  </a:cubicBezTo>
                  <a:lnTo>
                    <a:pt x="1702" y="5136"/>
                  </a:lnTo>
                  <a:cubicBezTo>
                    <a:pt x="2175" y="4978"/>
                    <a:pt x="2521" y="4506"/>
                    <a:pt x="2521" y="3970"/>
                  </a:cubicBezTo>
                  <a:cubicBezTo>
                    <a:pt x="2521" y="3309"/>
                    <a:pt x="1986" y="2899"/>
                    <a:pt x="1545" y="2584"/>
                  </a:cubicBezTo>
                  <a:cubicBezTo>
                    <a:pt x="1229" y="2364"/>
                    <a:pt x="883" y="2111"/>
                    <a:pt x="883" y="1891"/>
                  </a:cubicBezTo>
                  <a:cubicBezTo>
                    <a:pt x="883" y="1639"/>
                    <a:pt x="1072" y="1450"/>
                    <a:pt x="1261" y="1450"/>
                  </a:cubicBezTo>
                  <a:cubicBezTo>
                    <a:pt x="1513" y="1450"/>
                    <a:pt x="1671" y="1639"/>
                    <a:pt x="1671" y="1891"/>
                  </a:cubicBezTo>
                  <a:cubicBezTo>
                    <a:pt x="1671" y="2111"/>
                    <a:pt x="1860" y="2269"/>
                    <a:pt x="2112" y="2269"/>
                  </a:cubicBezTo>
                  <a:cubicBezTo>
                    <a:pt x="2332" y="2269"/>
                    <a:pt x="2490" y="2080"/>
                    <a:pt x="2490" y="1891"/>
                  </a:cubicBezTo>
                  <a:cubicBezTo>
                    <a:pt x="2490" y="1324"/>
                    <a:pt x="2143" y="883"/>
                    <a:pt x="1671" y="694"/>
                  </a:cubicBezTo>
                  <a:lnTo>
                    <a:pt x="1671" y="410"/>
                  </a:lnTo>
                  <a:cubicBezTo>
                    <a:pt x="1671" y="190"/>
                    <a:pt x="1482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0408;p87">
              <a:extLst>
                <a:ext uri="{FF2B5EF4-FFF2-40B4-BE49-F238E27FC236}">
                  <a16:creationId xmlns:a16="http://schemas.microsoft.com/office/drawing/2014/main" id="{E9E12B34-921F-4C54-936A-C174953C662B}"/>
                </a:ext>
              </a:extLst>
            </p:cNvPr>
            <p:cNvSpPr/>
            <p:nvPr/>
          </p:nvSpPr>
          <p:spPr>
            <a:xfrm>
              <a:off x="-60232500" y="2671225"/>
              <a:ext cx="268600" cy="318225"/>
            </a:xfrm>
            <a:custGeom>
              <a:avLst/>
              <a:gdLst/>
              <a:ahLst/>
              <a:cxnLst/>
              <a:rect l="l" t="t" r="r" b="b"/>
              <a:pathLst>
                <a:path w="10744" h="12729" extrusionOk="0">
                  <a:moveTo>
                    <a:pt x="5419" y="1701"/>
                  </a:moveTo>
                  <a:cubicBezTo>
                    <a:pt x="7561" y="1701"/>
                    <a:pt x="9357" y="3151"/>
                    <a:pt x="9830" y="5167"/>
                  </a:cubicBezTo>
                  <a:cubicBezTo>
                    <a:pt x="9641" y="5041"/>
                    <a:pt x="9389" y="5009"/>
                    <a:pt x="9137" y="5009"/>
                  </a:cubicBezTo>
                  <a:cubicBezTo>
                    <a:pt x="8601" y="5009"/>
                    <a:pt x="8191" y="5230"/>
                    <a:pt x="7908" y="5545"/>
                  </a:cubicBezTo>
                  <a:cubicBezTo>
                    <a:pt x="7593" y="5198"/>
                    <a:pt x="7152" y="5009"/>
                    <a:pt x="6679" y="5009"/>
                  </a:cubicBezTo>
                  <a:cubicBezTo>
                    <a:pt x="6175" y="5009"/>
                    <a:pt x="5734" y="5230"/>
                    <a:pt x="5419" y="5545"/>
                  </a:cubicBezTo>
                  <a:cubicBezTo>
                    <a:pt x="5104" y="5198"/>
                    <a:pt x="4663" y="5009"/>
                    <a:pt x="4190" y="5009"/>
                  </a:cubicBezTo>
                  <a:cubicBezTo>
                    <a:pt x="3686" y="5009"/>
                    <a:pt x="3245" y="5230"/>
                    <a:pt x="2993" y="5545"/>
                  </a:cubicBezTo>
                  <a:cubicBezTo>
                    <a:pt x="2678" y="5198"/>
                    <a:pt x="2237" y="5009"/>
                    <a:pt x="1764" y="5009"/>
                  </a:cubicBezTo>
                  <a:cubicBezTo>
                    <a:pt x="1512" y="5009"/>
                    <a:pt x="1292" y="5041"/>
                    <a:pt x="1040" y="5167"/>
                  </a:cubicBezTo>
                  <a:cubicBezTo>
                    <a:pt x="1481" y="3151"/>
                    <a:pt x="3308" y="1701"/>
                    <a:pt x="5419" y="1701"/>
                  </a:cubicBezTo>
                  <a:close/>
                  <a:moveTo>
                    <a:pt x="5356" y="0"/>
                  </a:moveTo>
                  <a:cubicBezTo>
                    <a:pt x="5104" y="0"/>
                    <a:pt x="4946" y="189"/>
                    <a:pt x="4946" y="441"/>
                  </a:cubicBezTo>
                  <a:lnTo>
                    <a:pt x="4946" y="851"/>
                  </a:lnTo>
                  <a:cubicBezTo>
                    <a:pt x="2206" y="1071"/>
                    <a:pt x="0" y="3371"/>
                    <a:pt x="0" y="6207"/>
                  </a:cubicBezTo>
                  <a:lnTo>
                    <a:pt x="0" y="6648"/>
                  </a:lnTo>
                  <a:lnTo>
                    <a:pt x="32" y="6648"/>
                  </a:lnTo>
                  <a:cubicBezTo>
                    <a:pt x="32" y="6900"/>
                    <a:pt x="221" y="7089"/>
                    <a:pt x="473" y="7089"/>
                  </a:cubicBezTo>
                  <a:cubicBezTo>
                    <a:pt x="693" y="7089"/>
                    <a:pt x="851" y="6900"/>
                    <a:pt x="851" y="6648"/>
                  </a:cubicBezTo>
                  <a:cubicBezTo>
                    <a:pt x="851" y="6175"/>
                    <a:pt x="1197" y="5829"/>
                    <a:pt x="1701" y="5829"/>
                  </a:cubicBezTo>
                  <a:cubicBezTo>
                    <a:pt x="2143" y="5829"/>
                    <a:pt x="2521" y="6175"/>
                    <a:pt x="2521" y="6648"/>
                  </a:cubicBezTo>
                  <a:cubicBezTo>
                    <a:pt x="2521" y="6900"/>
                    <a:pt x="2710" y="7089"/>
                    <a:pt x="2899" y="7089"/>
                  </a:cubicBezTo>
                  <a:cubicBezTo>
                    <a:pt x="3119" y="7089"/>
                    <a:pt x="3308" y="6900"/>
                    <a:pt x="3308" y="6648"/>
                  </a:cubicBezTo>
                  <a:cubicBezTo>
                    <a:pt x="3308" y="6175"/>
                    <a:pt x="3655" y="5829"/>
                    <a:pt x="4127" y="5829"/>
                  </a:cubicBezTo>
                  <a:cubicBezTo>
                    <a:pt x="4600" y="5829"/>
                    <a:pt x="4946" y="6175"/>
                    <a:pt x="4946" y="6648"/>
                  </a:cubicBezTo>
                  <a:lnTo>
                    <a:pt x="4946" y="11499"/>
                  </a:lnTo>
                  <a:cubicBezTo>
                    <a:pt x="4946" y="12161"/>
                    <a:pt x="5514" y="12728"/>
                    <a:pt x="6175" y="12728"/>
                  </a:cubicBezTo>
                  <a:cubicBezTo>
                    <a:pt x="6837" y="12728"/>
                    <a:pt x="7404" y="12161"/>
                    <a:pt x="7404" y="11499"/>
                  </a:cubicBezTo>
                  <a:lnTo>
                    <a:pt x="7404" y="10680"/>
                  </a:lnTo>
                  <a:cubicBezTo>
                    <a:pt x="7404" y="10428"/>
                    <a:pt x="7215" y="10239"/>
                    <a:pt x="6994" y="10239"/>
                  </a:cubicBezTo>
                  <a:cubicBezTo>
                    <a:pt x="6805" y="10239"/>
                    <a:pt x="6616" y="10428"/>
                    <a:pt x="6616" y="10680"/>
                  </a:cubicBezTo>
                  <a:lnTo>
                    <a:pt x="6616" y="11499"/>
                  </a:lnTo>
                  <a:cubicBezTo>
                    <a:pt x="6616" y="11720"/>
                    <a:pt x="6427" y="11940"/>
                    <a:pt x="6175" y="11940"/>
                  </a:cubicBezTo>
                  <a:cubicBezTo>
                    <a:pt x="5955" y="11940"/>
                    <a:pt x="5797" y="11720"/>
                    <a:pt x="5797" y="11499"/>
                  </a:cubicBezTo>
                  <a:lnTo>
                    <a:pt x="5797" y="6648"/>
                  </a:lnTo>
                  <a:cubicBezTo>
                    <a:pt x="5797" y="6175"/>
                    <a:pt x="6144" y="5829"/>
                    <a:pt x="6616" y="5829"/>
                  </a:cubicBezTo>
                  <a:cubicBezTo>
                    <a:pt x="7089" y="5829"/>
                    <a:pt x="7435" y="6175"/>
                    <a:pt x="7435" y="6648"/>
                  </a:cubicBezTo>
                  <a:cubicBezTo>
                    <a:pt x="7435" y="6900"/>
                    <a:pt x="7624" y="7089"/>
                    <a:pt x="7876" y="7089"/>
                  </a:cubicBezTo>
                  <a:cubicBezTo>
                    <a:pt x="8097" y="7089"/>
                    <a:pt x="8255" y="6900"/>
                    <a:pt x="8255" y="6648"/>
                  </a:cubicBezTo>
                  <a:cubicBezTo>
                    <a:pt x="8255" y="6175"/>
                    <a:pt x="8633" y="5829"/>
                    <a:pt x="9105" y="5829"/>
                  </a:cubicBezTo>
                  <a:cubicBezTo>
                    <a:pt x="9578" y="5829"/>
                    <a:pt x="9924" y="6175"/>
                    <a:pt x="9924" y="6648"/>
                  </a:cubicBezTo>
                  <a:cubicBezTo>
                    <a:pt x="9924" y="6900"/>
                    <a:pt x="10113" y="7089"/>
                    <a:pt x="10302" y="7089"/>
                  </a:cubicBezTo>
                  <a:cubicBezTo>
                    <a:pt x="10554" y="7089"/>
                    <a:pt x="10743" y="6900"/>
                    <a:pt x="10743" y="6648"/>
                  </a:cubicBezTo>
                  <a:lnTo>
                    <a:pt x="10743" y="6207"/>
                  </a:lnTo>
                  <a:cubicBezTo>
                    <a:pt x="10743" y="3371"/>
                    <a:pt x="8538" y="1071"/>
                    <a:pt x="5797" y="851"/>
                  </a:cubicBezTo>
                  <a:lnTo>
                    <a:pt x="5797" y="441"/>
                  </a:lnTo>
                  <a:cubicBezTo>
                    <a:pt x="5797" y="189"/>
                    <a:pt x="5577" y="0"/>
                    <a:pt x="53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D2C6ECA2-A162-4F3B-AE07-F0722046E40C}"/>
              </a:ext>
            </a:extLst>
          </p:cNvPr>
          <p:cNvGrpSpPr/>
          <p:nvPr/>
        </p:nvGrpSpPr>
        <p:grpSpPr>
          <a:xfrm>
            <a:off x="559204" y="1881083"/>
            <a:ext cx="4707739" cy="467049"/>
            <a:chOff x="497409" y="1980247"/>
            <a:chExt cx="3384348" cy="714149"/>
          </a:xfrm>
        </p:grpSpPr>
        <p:sp>
          <p:nvSpPr>
            <p:cNvPr id="86" name="Прямоугольник: скругленные верхние углы 85">
              <a:extLst>
                <a:ext uri="{FF2B5EF4-FFF2-40B4-BE49-F238E27FC236}">
                  <a16:creationId xmlns:a16="http://schemas.microsoft.com/office/drawing/2014/main" id="{F78FE141-A076-4C58-B8DA-FD02888680C8}"/>
                </a:ext>
              </a:extLst>
            </p:cNvPr>
            <p:cNvSpPr/>
            <p:nvPr/>
          </p:nvSpPr>
          <p:spPr>
            <a:xfrm rot="5400000" flipH="1">
              <a:off x="1835641" y="648280"/>
              <a:ext cx="707884" cy="3384348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id="{D7CB1131-E312-4990-9A0F-245FD8847BD7}"/>
                </a:ext>
              </a:extLst>
            </p:cNvPr>
            <p:cNvSpPr/>
            <p:nvPr/>
          </p:nvSpPr>
          <p:spPr>
            <a:xfrm>
              <a:off x="1403746" y="1980247"/>
              <a:ext cx="247801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Главные преимущества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DD20B4C1-2499-4E79-9669-7FD0B74459A7}"/>
              </a:ext>
            </a:extLst>
          </p:cNvPr>
          <p:cNvGrpSpPr/>
          <p:nvPr/>
        </p:nvGrpSpPr>
        <p:grpSpPr>
          <a:xfrm>
            <a:off x="535517" y="3984091"/>
            <a:ext cx="4707739" cy="467050"/>
            <a:chOff x="519353" y="4137383"/>
            <a:chExt cx="4707739" cy="467050"/>
          </a:xfrm>
        </p:grpSpPr>
        <p:sp>
          <p:nvSpPr>
            <p:cNvPr id="91" name="Прямоугольник: скругленные верхние углы 90">
              <a:extLst>
                <a:ext uri="{FF2B5EF4-FFF2-40B4-BE49-F238E27FC236}">
                  <a16:creationId xmlns:a16="http://schemas.microsoft.com/office/drawing/2014/main" id="{EAC775EF-A2DC-4A75-B65F-7BA7E32A08E7}"/>
                </a:ext>
              </a:extLst>
            </p:cNvPr>
            <p:cNvSpPr/>
            <p:nvPr/>
          </p:nvSpPr>
          <p:spPr>
            <a:xfrm rot="5400000" flipH="1">
              <a:off x="2641747" y="2019087"/>
              <a:ext cx="462952" cy="4707739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2" name="Прямоугольник 91">
              <a:extLst>
                <a:ext uri="{FF2B5EF4-FFF2-40B4-BE49-F238E27FC236}">
                  <a16:creationId xmlns:a16="http://schemas.microsoft.com/office/drawing/2014/main" id="{71FC0FFA-ECD2-46F9-BAF5-430C50D57030}"/>
                </a:ext>
              </a:extLst>
            </p:cNvPr>
            <p:cNvSpPr/>
            <p:nvPr/>
          </p:nvSpPr>
          <p:spPr>
            <a:xfrm>
              <a:off x="1447694" y="4137383"/>
              <a:ext cx="362508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Цель финансирования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6561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63091CD-B792-4843-922A-1F3557A1FCFF}"/>
              </a:ext>
            </a:extLst>
          </p:cNvPr>
          <p:cNvSpPr/>
          <p:nvPr/>
        </p:nvSpPr>
        <p:spPr>
          <a:xfrm>
            <a:off x="0" y="9143"/>
            <a:ext cx="6095999" cy="6858000"/>
          </a:xfrm>
          <a:prstGeom prst="rect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00B74-5475-4C20-9E4F-D93144C70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447" y="174897"/>
            <a:ext cx="3833906" cy="1212311"/>
          </a:xfrm>
        </p:spPr>
        <p:txBody>
          <a:bodyPr rtlCol="0">
            <a:normAutofit/>
          </a:bodyPr>
          <a:lstStyle/>
          <a:p>
            <a:pPr rtl="0"/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rPr>
              <a:t>ГАРАНТИЯ В ПОЛЬЗУ ФНС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0F1B58-257D-4779-A040-5E1616327E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7427" y="1376173"/>
            <a:ext cx="4512342" cy="1481901"/>
          </a:xfrm>
        </p:spPr>
        <p:txBody>
          <a:bodyPr rtlCol="0">
            <a:noAutofit/>
          </a:bodyPr>
          <a:lstStyle/>
          <a:p>
            <a:pPr algn="just" rtl="0"/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Упрощенное решение для МСП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8A9310D-304C-4060-AF98-698A98842BB8}"/>
              </a:ext>
            </a:extLst>
          </p:cNvPr>
          <p:cNvSpPr/>
          <p:nvPr/>
        </p:nvSpPr>
        <p:spPr>
          <a:xfrm>
            <a:off x="-173951" y="9160690"/>
            <a:ext cx="4557010" cy="7104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Google Shape;320;p36">
            <a:extLst>
              <a:ext uri="{FF2B5EF4-FFF2-40B4-BE49-F238E27FC236}">
                <a16:creationId xmlns:a16="http://schemas.microsoft.com/office/drawing/2014/main" id="{4BDEFCD2-0D13-442F-A4AB-6A5E25B9FDA4}"/>
              </a:ext>
            </a:extLst>
          </p:cNvPr>
          <p:cNvSpPr txBox="1">
            <a:spLocks/>
          </p:cNvSpPr>
          <p:nvPr/>
        </p:nvSpPr>
        <p:spPr>
          <a:xfrm>
            <a:off x="864598" y="2118392"/>
            <a:ext cx="5008998" cy="2298300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Ускоренный возврат НДС до начала камеральной проверки:</a:t>
            </a:r>
          </a:p>
          <a:p>
            <a:pPr algn="l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indent="457200" algn="l"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Лимит на 2 года</a:t>
            </a:r>
          </a:p>
          <a:p>
            <a:pPr indent="457200" algn="l">
              <a:spcBef>
                <a:spcPts val="0"/>
              </a:spcBef>
              <a:buClr>
                <a:schemeClr val="dk1"/>
              </a:buClr>
              <a:buSzPts val="1100"/>
            </a:pPr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indent="457200" algn="l"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Возможно без поручительства собственника</a:t>
            </a:r>
          </a:p>
          <a:p>
            <a:pPr indent="457200" algn="l">
              <a:spcBef>
                <a:spcPts val="0"/>
              </a:spcBef>
              <a:buClr>
                <a:schemeClr val="dk1"/>
              </a:buClr>
              <a:buSzPts val="1100"/>
            </a:pPr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indent="457200" algn="l"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Минимальный пакет документов</a:t>
            </a:r>
          </a:p>
          <a:p>
            <a:pPr indent="457200" algn="l"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indent="457200" algn="l"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7 дней - Ускоренная процедура оформления</a:t>
            </a:r>
          </a:p>
          <a:p>
            <a:pPr indent="457200" algn="l">
              <a:spcBef>
                <a:spcPts val="0"/>
              </a:spcBef>
              <a:buClr>
                <a:schemeClr val="dk1"/>
              </a:buClr>
              <a:buSzPts val="1100"/>
            </a:pPr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indent="457200" algn="l">
              <a:buClr>
                <a:schemeClr val="dk1"/>
              </a:buClr>
              <a:buSzPts val="1100"/>
            </a:pPr>
            <a:r>
              <a:rPr lang="ru-RU" sz="1800" dirty="0">
                <a:solidFill>
                  <a:schemeClr val="bg1"/>
                </a:solidFill>
                <a:latin typeface="Century Gothic" panose="020B0502020202020204" pitchFamily="34" charset="0"/>
              </a:rPr>
              <a:t>5000 рублей</a:t>
            </a:r>
          </a:p>
          <a:p>
            <a:pPr indent="457200" algn="l">
              <a:spcBef>
                <a:spcPts val="0"/>
              </a:spcBef>
              <a:buClr>
                <a:schemeClr val="dk1"/>
              </a:buClr>
              <a:buSzPts val="1100"/>
            </a:pPr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3" name="Рисунок 25">
            <a:extLst>
              <a:ext uri="{FF2B5EF4-FFF2-40B4-BE49-F238E27FC236}">
                <a16:creationId xmlns:a16="http://schemas.microsoft.com/office/drawing/2014/main" id="{6FFF0F96-88EA-4FF5-934B-B215BFA0AA2E}"/>
              </a:ext>
            </a:extLst>
          </p:cNvPr>
          <p:cNvGrpSpPr>
            <a:grpSpLocks noChangeAspect="1"/>
          </p:cNvGrpSpPr>
          <p:nvPr/>
        </p:nvGrpSpPr>
        <p:grpSpPr>
          <a:xfrm>
            <a:off x="906049" y="2934725"/>
            <a:ext cx="265530" cy="265530"/>
            <a:chOff x="3657600" y="990600"/>
            <a:chExt cx="4876800" cy="4876800"/>
          </a:xfrm>
          <a:solidFill>
            <a:schemeClr val="bg1"/>
          </a:solidFill>
        </p:grpSpPr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7C26DA18-0CEA-4F26-B861-EB54E750F24C}"/>
                </a:ext>
              </a:extLst>
            </p:cNvPr>
            <p:cNvSpPr/>
            <p:nvPr/>
          </p:nvSpPr>
          <p:spPr>
            <a:xfrm>
              <a:off x="3798094" y="1125964"/>
              <a:ext cx="4581525" cy="4286250"/>
            </a:xfrm>
            <a:custGeom>
              <a:avLst/>
              <a:gdLst>
                <a:gd name="connsiteX0" fmla="*/ 997744 w 4581525"/>
                <a:gd name="connsiteY0" fmla="*/ 12274 h 4286250"/>
                <a:gd name="connsiteX1" fmla="*/ 1373982 w 4581525"/>
                <a:gd name="connsiteY1" fmla="*/ 240874 h 4286250"/>
                <a:gd name="connsiteX2" fmla="*/ 1378744 w 4581525"/>
                <a:gd name="connsiteY2" fmla="*/ 469474 h 4286250"/>
                <a:gd name="connsiteX3" fmla="*/ 1988344 w 4581525"/>
                <a:gd name="connsiteY3" fmla="*/ 469474 h 4286250"/>
                <a:gd name="connsiteX4" fmla="*/ 1993107 w 4581525"/>
                <a:gd name="connsiteY4" fmla="*/ 240874 h 4286250"/>
                <a:gd name="connsiteX5" fmla="*/ 2369344 w 4581525"/>
                <a:gd name="connsiteY5" fmla="*/ 17036 h 4286250"/>
                <a:gd name="connsiteX6" fmla="*/ 2593182 w 4581525"/>
                <a:gd name="connsiteY6" fmla="*/ 240874 h 4286250"/>
                <a:gd name="connsiteX7" fmla="*/ 2597944 w 4581525"/>
                <a:gd name="connsiteY7" fmla="*/ 469474 h 4286250"/>
                <a:gd name="connsiteX8" fmla="*/ 3207544 w 4581525"/>
                <a:gd name="connsiteY8" fmla="*/ 469474 h 4286250"/>
                <a:gd name="connsiteX9" fmla="*/ 3212307 w 4581525"/>
                <a:gd name="connsiteY9" fmla="*/ 240874 h 4286250"/>
                <a:gd name="connsiteX10" fmla="*/ 3588544 w 4581525"/>
                <a:gd name="connsiteY10" fmla="*/ 17036 h 4286250"/>
                <a:gd name="connsiteX11" fmla="*/ 3812382 w 4581525"/>
                <a:gd name="connsiteY11" fmla="*/ 240874 h 4286250"/>
                <a:gd name="connsiteX12" fmla="*/ 3817144 w 4581525"/>
                <a:gd name="connsiteY12" fmla="*/ 469474 h 4286250"/>
                <a:gd name="connsiteX13" fmla="*/ 4283869 w 4581525"/>
                <a:gd name="connsiteY13" fmla="*/ 474236 h 4286250"/>
                <a:gd name="connsiteX14" fmla="*/ 4564857 w 4581525"/>
                <a:gd name="connsiteY14" fmla="*/ 726649 h 4286250"/>
                <a:gd name="connsiteX15" fmla="*/ 4574382 w 4581525"/>
                <a:gd name="connsiteY15" fmla="*/ 2869774 h 4286250"/>
                <a:gd name="connsiteX16" fmla="*/ 4541044 w 4581525"/>
                <a:gd name="connsiteY16" fmla="*/ 2903111 h 4286250"/>
                <a:gd name="connsiteX17" fmla="*/ 4441032 w 4581525"/>
                <a:gd name="connsiteY17" fmla="*/ 2888824 h 4286250"/>
                <a:gd name="connsiteX18" fmla="*/ 4426744 w 4581525"/>
                <a:gd name="connsiteY18" fmla="*/ 1536274 h 4286250"/>
                <a:gd name="connsiteX19" fmla="*/ 159544 w 4581525"/>
                <a:gd name="connsiteY19" fmla="*/ 1536274 h 4286250"/>
                <a:gd name="connsiteX20" fmla="*/ 164306 w 4581525"/>
                <a:gd name="connsiteY20" fmla="*/ 3898474 h 4286250"/>
                <a:gd name="connsiteX21" fmla="*/ 388144 w 4581525"/>
                <a:gd name="connsiteY21" fmla="*/ 4122311 h 4286250"/>
                <a:gd name="connsiteX22" fmla="*/ 2559844 w 4581525"/>
                <a:gd name="connsiteY22" fmla="*/ 4131836 h 4286250"/>
                <a:gd name="connsiteX23" fmla="*/ 2593182 w 4581525"/>
                <a:gd name="connsiteY23" fmla="*/ 4165174 h 4286250"/>
                <a:gd name="connsiteX24" fmla="*/ 2583657 w 4581525"/>
                <a:gd name="connsiteY24" fmla="*/ 4260424 h 4286250"/>
                <a:gd name="connsiteX25" fmla="*/ 2559844 w 4581525"/>
                <a:gd name="connsiteY25" fmla="*/ 4274711 h 4286250"/>
                <a:gd name="connsiteX26" fmla="*/ 302419 w 4581525"/>
                <a:gd name="connsiteY26" fmla="*/ 4274711 h 4286250"/>
                <a:gd name="connsiteX27" fmla="*/ 11906 w 4581525"/>
                <a:gd name="connsiteY27" fmla="*/ 3984199 h 4286250"/>
                <a:gd name="connsiteX28" fmla="*/ 11906 w 4581525"/>
                <a:gd name="connsiteY28" fmla="*/ 764749 h 4286250"/>
                <a:gd name="connsiteX29" fmla="*/ 302419 w 4581525"/>
                <a:gd name="connsiteY29" fmla="*/ 474236 h 4286250"/>
                <a:gd name="connsiteX30" fmla="*/ 769144 w 4581525"/>
                <a:gd name="connsiteY30" fmla="*/ 469474 h 4286250"/>
                <a:gd name="connsiteX31" fmla="*/ 773907 w 4581525"/>
                <a:gd name="connsiteY31" fmla="*/ 240874 h 4286250"/>
                <a:gd name="connsiteX32" fmla="*/ 997744 w 4581525"/>
                <a:gd name="connsiteY32" fmla="*/ 12274 h 4286250"/>
                <a:gd name="connsiteX33" fmla="*/ 1026319 w 4581525"/>
                <a:gd name="connsiteY33" fmla="*/ 174199 h 4286250"/>
                <a:gd name="connsiteX34" fmla="*/ 1221582 w 4581525"/>
                <a:gd name="connsiteY34" fmla="*/ 317074 h 4286250"/>
                <a:gd name="connsiteX35" fmla="*/ 1212057 w 4581525"/>
                <a:gd name="connsiteY35" fmla="*/ 821899 h 4286250"/>
                <a:gd name="connsiteX36" fmla="*/ 988219 w 4581525"/>
                <a:gd name="connsiteY36" fmla="*/ 893336 h 4286250"/>
                <a:gd name="connsiteX37" fmla="*/ 926307 w 4581525"/>
                <a:gd name="connsiteY37" fmla="*/ 774274 h 4286250"/>
                <a:gd name="connsiteX38" fmla="*/ 926307 w 4581525"/>
                <a:gd name="connsiteY38" fmla="*/ 317074 h 4286250"/>
                <a:gd name="connsiteX39" fmla="*/ 1026319 w 4581525"/>
                <a:gd name="connsiteY39" fmla="*/ 174199 h 4286250"/>
                <a:gd name="connsiteX40" fmla="*/ 2245519 w 4581525"/>
                <a:gd name="connsiteY40" fmla="*/ 174199 h 4286250"/>
                <a:gd name="connsiteX41" fmla="*/ 2440782 w 4581525"/>
                <a:gd name="connsiteY41" fmla="*/ 317074 h 4286250"/>
                <a:gd name="connsiteX42" fmla="*/ 2431257 w 4581525"/>
                <a:gd name="connsiteY42" fmla="*/ 821899 h 4286250"/>
                <a:gd name="connsiteX43" fmla="*/ 2207419 w 4581525"/>
                <a:gd name="connsiteY43" fmla="*/ 893336 h 4286250"/>
                <a:gd name="connsiteX44" fmla="*/ 2145507 w 4581525"/>
                <a:gd name="connsiteY44" fmla="*/ 774274 h 4286250"/>
                <a:gd name="connsiteX45" fmla="*/ 2145507 w 4581525"/>
                <a:gd name="connsiteY45" fmla="*/ 317074 h 4286250"/>
                <a:gd name="connsiteX46" fmla="*/ 2245519 w 4581525"/>
                <a:gd name="connsiteY46" fmla="*/ 174199 h 4286250"/>
                <a:gd name="connsiteX47" fmla="*/ 3464719 w 4581525"/>
                <a:gd name="connsiteY47" fmla="*/ 174199 h 4286250"/>
                <a:gd name="connsiteX48" fmla="*/ 3659982 w 4581525"/>
                <a:gd name="connsiteY48" fmla="*/ 317074 h 4286250"/>
                <a:gd name="connsiteX49" fmla="*/ 3650457 w 4581525"/>
                <a:gd name="connsiteY49" fmla="*/ 821899 h 4286250"/>
                <a:gd name="connsiteX50" fmla="*/ 3426619 w 4581525"/>
                <a:gd name="connsiteY50" fmla="*/ 893336 h 4286250"/>
                <a:gd name="connsiteX51" fmla="*/ 3364707 w 4581525"/>
                <a:gd name="connsiteY51" fmla="*/ 774274 h 4286250"/>
                <a:gd name="connsiteX52" fmla="*/ 3364707 w 4581525"/>
                <a:gd name="connsiteY52" fmla="*/ 317074 h 4286250"/>
                <a:gd name="connsiteX53" fmla="*/ 3464719 w 4581525"/>
                <a:gd name="connsiteY53" fmla="*/ 174199 h 4286250"/>
                <a:gd name="connsiteX54" fmla="*/ 388144 w 4581525"/>
                <a:gd name="connsiteY54" fmla="*/ 621874 h 4286250"/>
                <a:gd name="connsiteX55" fmla="*/ 769144 w 4581525"/>
                <a:gd name="connsiteY55" fmla="*/ 621874 h 4286250"/>
                <a:gd name="connsiteX56" fmla="*/ 773907 w 4581525"/>
                <a:gd name="connsiteY56" fmla="*/ 850474 h 4286250"/>
                <a:gd name="connsiteX57" fmla="*/ 1150144 w 4581525"/>
                <a:gd name="connsiteY57" fmla="*/ 1074311 h 4286250"/>
                <a:gd name="connsiteX58" fmla="*/ 1373982 w 4581525"/>
                <a:gd name="connsiteY58" fmla="*/ 850474 h 4286250"/>
                <a:gd name="connsiteX59" fmla="*/ 1378744 w 4581525"/>
                <a:gd name="connsiteY59" fmla="*/ 621874 h 4286250"/>
                <a:gd name="connsiteX60" fmla="*/ 1988344 w 4581525"/>
                <a:gd name="connsiteY60" fmla="*/ 621874 h 4286250"/>
                <a:gd name="connsiteX61" fmla="*/ 1993107 w 4581525"/>
                <a:gd name="connsiteY61" fmla="*/ 850474 h 4286250"/>
                <a:gd name="connsiteX62" fmla="*/ 2369344 w 4581525"/>
                <a:gd name="connsiteY62" fmla="*/ 1074311 h 4286250"/>
                <a:gd name="connsiteX63" fmla="*/ 2593182 w 4581525"/>
                <a:gd name="connsiteY63" fmla="*/ 850474 h 4286250"/>
                <a:gd name="connsiteX64" fmla="*/ 2597944 w 4581525"/>
                <a:gd name="connsiteY64" fmla="*/ 621874 h 4286250"/>
                <a:gd name="connsiteX65" fmla="*/ 3207544 w 4581525"/>
                <a:gd name="connsiteY65" fmla="*/ 621874 h 4286250"/>
                <a:gd name="connsiteX66" fmla="*/ 3212307 w 4581525"/>
                <a:gd name="connsiteY66" fmla="*/ 850474 h 4286250"/>
                <a:gd name="connsiteX67" fmla="*/ 3588544 w 4581525"/>
                <a:gd name="connsiteY67" fmla="*/ 1074311 h 4286250"/>
                <a:gd name="connsiteX68" fmla="*/ 3812382 w 4581525"/>
                <a:gd name="connsiteY68" fmla="*/ 850474 h 4286250"/>
                <a:gd name="connsiteX69" fmla="*/ 3817144 w 4581525"/>
                <a:gd name="connsiteY69" fmla="*/ 621874 h 4286250"/>
                <a:gd name="connsiteX70" fmla="*/ 4255294 w 4581525"/>
                <a:gd name="connsiteY70" fmla="*/ 636161 h 4286250"/>
                <a:gd name="connsiteX71" fmla="*/ 4421982 w 4581525"/>
                <a:gd name="connsiteY71" fmla="*/ 850474 h 4286250"/>
                <a:gd name="connsiteX72" fmla="*/ 4426744 w 4581525"/>
                <a:gd name="connsiteY72" fmla="*/ 1383874 h 4286250"/>
                <a:gd name="connsiteX73" fmla="*/ 159544 w 4581525"/>
                <a:gd name="connsiteY73" fmla="*/ 1383874 h 4286250"/>
                <a:gd name="connsiteX74" fmla="*/ 173831 w 4581525"/>
                <a:gd name="connsiteY74" fmla="*/ 793324 h 4286250"/>
                <a:gd name="connsiteX75" fmla="*/ 388144 w 4581525"/>
                <a:gd name="connsiteY75" fmla="*/ 621874 h 4286250"/>
                <a:gd name="connsiteX76" fmla="*/ 769144 w 4581525"/>
                <a:gd name="connsiteY76" fmla="*/ 2069674 h 4286250"/>
                <a:gd name="connsiteX77" fmla="*/ 1073944 w 4581525"/>
                <a:gd name="connsiteY77" fmla="*/ 2069674 h 4286250"/>
                <a:gd name="connsiteX78" fmla="*/ 1073944 w 4581525"/>
                <a:gd name="connsiteY78" fmla="*/ 2298274 h 4286250"/>
                <a:gd name="connsiteX79" fmla="*/ 769144 w 4581525"/>
                <a:gd name="connsiteY79" fmla="*/ 2298274 h 4286250"/>
                <a:gd name="connsiteX80" fmla="*/ 769144 w 4581525"/>
                <a:gd name="connsiteY80" fmla="*/ 2069674 h 4286250"/>
                <a:gd name="connsiteX81" fmla="*/ 1683544 w 4581525"/>
                <a:gd name="connsiteY81" fmla="*/ 2069674 h 4286250"/>
                <a:gd name="connsiteX82" fmla="*/ 1988344 w 4581525"/>
                <a:gd name="connsiteY82" fmla="*/ 2069674 h 4286250"/>
                <a:gd name="connsiteX83" fmla="*/ 1988344 w 4581525"/>
                <a:gd name="connsiteY83" fmla="*/ 2298274 h 4286250"/>
                <a:gd name="connsiteX84" fmla="*/ 1683544 w 4581525"/>
                <a:gd name="connsiteY84" fmla="*/ 2298274 h 4286250"/>
                <a:gd name="connsiteX85" fmla="*/ 1683544 w 4581525"/>
                <a:gd name="connsiteY85" fmla="*/ 2069674 h 4286250"/>
                <a:gd name="connsiteX86" fmla="*/ 2597944 w 4581525"/>
                <a:gd name="connsiteY86" fmla="*/ 2069674 h 4286250"/>
                <a:gd name="connsiteX87" fmla="*/ 2902744 w 4581525"/>
                <a:gd name="connsiteY87" fmla="*/ 2069674 h 4286250"/>
                <a:gd name="connsiteX88" fmla="*/ 2902744 w 4581525"/>
                <a:gd name="connsiteY88" fmla="*/ 2298274 h 4286250"/>
                <a:gd name="connsiteX89" fmla="*/ 2597944 w 4581525"/>
                <a:gd name="connsiteY89" fmla="*/ 2298274 h 4286250"/>
                <a:gd name="connsiteX90" fmla="*/ 2597944 w 4581525"/>
                <a:gd name="connsiteY90" fmla="*/ 2069674 h 4286250"/>
                <a:gd name="connsiteX91" fmla="*/ 3512344 w 4581525"/>
                <a:gd name="connsiteY91" fmla="*/ 2069674 h 4286250"/>
                <a:gd name="connsiteX92" fmla="*/ 3817144 w 4581525"/>
                <a:gd name="connsiteY92" fmla="*/ 2069674 h 4286250"/>
                <a:gd name="connsiteX93" fmla="*/ 3817144 w 4581525"/>
                <a:gd name="connsiteY93" fmla="*/ 2298274 h 4286250"/>
                <a:gd name="connsiteX94" fmla="*/ 3512344 w 4581525"/>
                <a:gd name="connsiteY94" fmla="*/ 2298274 h 4286250"/>
                <a:gd name="connsiteX95" fmla="*/ 3512344 w 4581525"/>
                <a:gd name="connsiteY95" fmla="*/ 2069674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581525" h="4286250">
                  <a:moveTo>
                    <a:pt x="997744" y="12274"/>
                  </a:moveTo>
                  <a:cubicBezTo>
                    <a:pt x="1187901" y="-14231"/>
                    <a:pt x="1313317" y="61969"/>
                    <a:pt x="1373982" y="240874"/>
                  </a:cubicBezTo>
                  <a:cubicBezTo>
                    <a:pt x="1378744" y="317008"/>
                    <a:pt x="1380325" y="393208"/>
                    <a:pt x="1378744" y="469474"/>
                  </a:cubicBezTo>
                  <a:cubicBezTo>
                    <a:pt x="1581941" y="469474"/>
                    <a:pt x="1785147" y="469474"/>
                    <a:pt x="1988344" y="469474"/>
                  </a:cubicBezTo>
                  <a:cubicBezTo>
                    <a:pt x="1986763" y="393208"/>
                    <a:pt x="1988344" y="317008"/>
                    <a:pt x="1993107" y="240874"/>
                  </a:cubicBezTo>
                  <a:cubicBezTo>
                    <a:pt x="2053638" y="60484"/>
                    <a:pt x="2179054" y="-14128"/>
                    <a:pt x="2369344" y="17036"/>
                  </a:cubicBezTo>
                  <a:cubicBezTo>
                    <a:pt x="2488407" y="47199"/>
                    <a:pt x="2563016" y="121811"/>
                    <a:pt x="2593182" y="240874"/>
                  </a:cubicBezTo>
                  <a:cubicBezTo>
                    <a:pt x="2597944" y="317008"/>
                    <a:pt x="2599525" y="393208"/>
                    <a:pt x="2597944" y="469474"/>
                  </a:cubicBezTo>
                  <a:cubicBezTo>
                    <a:pt x="2801141" y="469474"/>
                    <a:pt x="3004347" y="469474"/>
                    <a:pt x="3207544" y="469474"/>
                  </a:cubicBezTo>
                  <a:cubicBezTo>
                    <a:pt x="3205963" y="393208"/>
                    <a:pt x="3207544" y="317008"/>
                    <a:pt x="3212307" y="240874"/>
                  </a:cubicBezTo>
                  <a:cubicBezTo>
                    <a:pt x="3272838" y="60484"/>
                    <a:pt x="3398254" y="-14128"/>
                    <a:pt x="3588544" y="17036"/>
                  </a:cubicBezTo>
                  <a:cubicBezTo>
                    <a:pt x="3707607" y="47199"/>
                    <a:pt x="3782216" y="121811"/>
                    <a:pt x="3812382" y="240874"/>
                  </a:cubicBezTo>
                  <a:cubicBezTo>
                    <a:pt x="3817144" y="317008"/>
                    <a:pt x="3818725" y="393208"/>
                    <a:pt x="3817144" y="469474"/>
                  </a:cubicBezTo>
                  <a:cubicBezTo>
                    <a:pt x="3972754" y="467887"/>
                    <a:pt x="4128326" y="469475"/>
                    <a:pt x="4283869" y="474236"/>
                  </a:cubicBezTo>
                  <a:cubicBezTo>
                    <a:pt x="4422563" y="508149"/>
                    <a:pt x="4516222" y="592286"/>
                    <a:pt x="4564857" y="726649"/>
                  </a:cubicBezTo>
                  <a:cubicBezTo>
                    <a:pt x="4580611" y="1440604"/>
                    <a:pt x="4583793" y="2154980"/>
                    <a:pt x="4574382" y="2869774"/>
                  </a:cubicBezTo>
                  <a:cubicBezTo>
                    <a:pt x="4569619" y="2887233"/>
                    <a:pt x="4558504" y="2898349"/>
                    <a:pt x="4541044" y="2903111"/>
                  </a:cubicBezTo>
                  <a:cubicBezTo>
                    <a:pt x="4505383" y="2911960"/>
                    <a:pt x="4472045" y="2907197"/>
                    <a:pt x="4441032" y="2888824"/>
                  </a:cubicBezTo>
                  <a:cubicBezTo>
                    <a:pt x="4426840" y="2438777"/>
                    <a:pt x="4422077" y="1987930"/>
                    <a:pt x="4426744" y="1536274"/>
                  </a:cubicBezTo>
                  <a:cubicBezTo>
                    <a:pt x="3004347" y="1536274"/>
                    <a:pt x="1581941" y="1536274"/>
                    <a:pt x="159544" y="1536274"/>
                  </a:cubicBezTo>
                  <a:cubicBezTo>
                    <a:pt x="157956" y="2323677"/>
                    <a:pt x="159544" y="3111080"/>
                    <a:pt x="164306" y="3898474"/>
                  </a:cubicBezTo>
                  <a:cubicBezTo>
                    <a:pt x="181769" y="4030233"/>
                    <a:pt x="256382" y="4104852"/>
                    <a:pt x="388144" y="4122311"/>
                  </a:cubicBezTo>
                  <a:cubicBezTo>
                    <a:pt x="1112044" y="4125483"/>
                    <a:pt x="1835944" y="4128664"/>
                    <a:pt x="2559844" y="4131836"/>
                  </a:cubicBezTo>
                  <a:cubicBezTo>
                    <a:pt x="2577304" y="4136599"/>
                    <a:pt x="2588419" y="4147714"/>
                    <a:pt x="2593182" y="4165174"/>
                  </a:cubicBezTo>
                  <a:cubicBezTo>
                    <a:pt x="2600963" y="4198168"/>
                    <a:pt x="2597782" y="4229925"/>
                    <a:pt x="2583657" y="4260424"/>
                  </a:cubicBezTo>
                  <a:cubicBezTo>
                    <a:pt x="2576513" y="4266387"/>
                    <a:pt x="2568569" y="4271149"/>
                    <a:pt x="2559844" y="4274711"/>
                  </a:cubicBezTo>
                  <a:cubicBezTo>
                    <a:pt x="1807369" y="4281064"/>
                    <a:pt x="1054894" y="4281064"/>
                    <a:pt x="302419" y="4274711"/>
                  </a:cubicBezTo>
                  <a:cubicBezTo>
                    <a:pt x="148431" y="4235021"/>
                    <a:pt x="51594" y="4138189"/>
                    <a:pt x="11906" y="3984199"/>
                  </a:cubicBezTo>
                  <a:cubicBezTo>
                    <a:pt x="5556" y="2911046"/>
                    <a:pt x="5556" y="1837902"/>
                    <a:pt x="11906" y="764749"/>
                  </a:cubicBezTo>
                  <a:cubicBezTo>
                    <a:pt x="51594" y="610761"/>
                    <a:pt x="148431" y="513924"/>
                    <a:pt x="302419" y="474236"/>
                  </a:cubicBezTo>
                  <a:cubicBezTo>
                    <a:pt x="457961" y="469475"/>
                    <a:pt x="613537" y="467887"/>
                    <a:pt x="769144" y="469474"/>
                  </a:cubicBezTo>
                  <a:cubicBezTo>
                    <a:pt x="767559" y="393208"/>
                    <a:pt x="769147" y="317008"/>
                    <a:pt x="773907" y="240874"/>
                  </a:cubicBezTo>
                  <a:cubicBezTo>
                    <a:pt x="805806" y="121671"/>
                    <a:pt x="880415" y="45471"/>
                    <a:pt x="997744" y="12274"/>
                  </a:cubicBezTo>
                  <a:close/>
                  <a:moveTo>
                    <a:pt x="1026319" y="174199"/>
                  </a:moveTo>
                  <a:cubicBezTo>
                    <a:pt x="1138790" y="158172"/>
                    <a:pt x="1203875" y="205797"/>
                    <a:pt x="1221582" y="317074"/>
                  </a:cubicBezTo>
                  <a:cubicBezTo>
                    <a:pt x="1230440" y="485773"/>
                    <a:pt x="1227258" y="654048"/>
                    <a:pt x="1212057" y="821899"/>
                  </a:cubicBezTo>
                  <a:cubicBezTo>
                    <a:pt x="1161622" y="919273"/>
                    <a:pt x="1087012" y="943085"/>
                    <a:pt x="988219" y="893336"/>
                  </a:cubicBezTo>
                  <a:cubicBezTo>
                    <a:pt x="951243" y="862247"/>
                    <a:pt x="930602" y="822565"/>
                    <a:pt x="926307" y="774274"/>
                  </a:cubicBezTo>
                  <a:cubicBezTo>
                    <a:pt x="919953" y="621874"/>
                    <a:pt x="919953" y="469474"/>
                    <a:pt x="926307" y="317074"/>
                  </a:cubicBezTo>
                  <a:cubicBezTo>
                    <a:pt x="932269" y="249357"/>
                    <a:pt x="965607" y="201732"/>
                    <a:pt x="1026319" y="174199"/>
                  </a:cubicBezTo>
                  <a:close/>
                  <a:moveTo>
                    <a:pt x="2245519" y="174199"/>
                  </a:moveTo>
                  <a:cubicBezTo>
                    <a:pt x="2357990" y="158172"/>
                    <a:pt x="2423075" y="205797"/>
                    <a:pt x="2440782" y="317074"/>
                  </a:cubicBezTo>
                  <a:cubicBezTo>
                    <a:pt x="2449640" y="485773"/>
                    <a:pt x="2446459" y="654048"/>
                    <a:pt x="2431257" y="821899"/>
                  </a:cubicBezTo>
                  <a:cubicBezTo>
                    <a:pt x="2380822" y="919273"/>
                    <a:pt x="2306213" y="943085"/>
                    <a:pt x="2207419" y="893336"/>
                  </a:cubicBezTo>
                  <a:cubicBezTo>
                    <a:pt x="2170443" y="862247"/>
                    <a:pt x="2149802" y="822565"/>
                    <a:pt x="2145507" y="774274"/>
                  </a:cubicBezTo>
                  <a:cubicBezTo>
                    <a:pt x="2139153" y="621874"/>
                    <a:pt x="2139153" y="469474"/>
                    <a:pt x="2145507" y="317074"/>
                  </a:cubicBezTo>
                  <a:cubicBezTo>
                    <a:pt x="2151469" y="249357"/>
                    <a:pt x="2184807" y="201732"/>
                    <a:pt x="2245519" y="174199"/>
                  </a:cubicBezTo>
                  <a:close/>
                  <a:moveTo>
                    <a:pt x="3464719" y="174199"/>
                  </a:moveTo>
                  <a:cubicBezTo>
                    <a:pt x="3577190" y="158172"/>
                    <a:pt x="3642275" y="205797"/>
                    <a:pt x="3659982" y="317074"/>
                  </a:cubicBezTo>
                  <a:cubicBezTo>
                    <a:pt x="3668840" y="485773"/>
                    <a:pt x="3665659" y="654048"/>
                    <a:pt x="3650457" y="821899"/>
                  </a:cubicBezTo>
                  <a:cubicBezTo>
                    <a:pt x="3600022" y="919273"/>
                    <a:pt x="3525413" y="943085"/>
                    <a:pt x="3426619" y="893336"/>
                  </a:cubicBezTo>
                  <a:cubicBezTo>
                    <a:pt x="3389643" y="862247"/>
                    <a:pt x="3369002" y="822565"/>
                    <a:pt x="3364707" y="774274"/>
                  </a:cubicBezTo>
                  <a:cubicBezTo>
                    <a:pt x="3358354" y="621874"/>
                    <a:pt x="3358354" y="469474"/>
                    <a:pt x="3364707" y="317074"/>
                  </a:cubicBezTo>
                  <a:cubicBezTo>
                    <a:pt x="3370669" y="249357"/>
                    <a:pt x="3404007" y="201732"/>
                    <a:pt x="3464719" y="174199"/>
                  </a:cubicBezTo>
                  <a:close/>
                  <a:moveTo>
                    <a:pt x="388144" y="621874"/>
                  </a:moveTo>
                  <a:cubicBezTo>
                    <a:pt x="515144" y="621874"/>
                    <a:pt x="642144" y="621874"/>
                    <a:pt x="769144" y="621874"/>
                  </a:cubicBezTo>
                  <a:cubicBezTo>
                    <a:pt x="767559" y="698139"/>
                    <a:pt x="769147" y="774339"/>
                    <a:pt x="773907" y="850474"/>
                  </a:cubicBezTo>
                  <a:cubicBezTo>
                    <a:pt x="834438" y="1030858"/>
                    <a:pt x="959854" y="1105477"/>
                    <a:pt x="1150144" y="1074311"/>
                  </a:cubicBezTo>
                  <a:cubicBezTo>
                    <a:pt x="1269207" y="1044145"/>
                    <a:pt x="1343816" y="969536"/>
                    <a:pt x="1373982" y="850474"/>
                  </a:cubicBezTo>
                  <a:cubicBezTo>
                    <a:pt x="1378744" y="774339"/>
                    <a:pt x="1380325" y="698139"/>
                    <a:pt x="1378744" y="621874"/>
                  </a:cubicBezTo>
                  <a:cubicBezTo>
                    <a:pt x="1581941" y="621874"/>
                    <a:pt x="1785147" y="621874"/>
                    <a:pt x="1988344" y="621874"/>
                  </a:cubicBezTo>
                  <a:cubicBezTo>
                    <a:pt x="1986763" y="698139"/>
                    <a:pt x="1988344" y="774339"/>
                    <a:pt x="1993107" y="850474"/>
                  </a:cubicBezTo>
                  <a:cubicBezTo>
                    <a:pt x="2053638" y="1030858"/>
                    <a:pt x="2179054" y="1105477"/>
                    <a:pt x="2369344" y="1074311"/>
                  </a:cubicBezTo>
                  <a:cubicBezTo>
                    <a:pt x="2488407" y="1044145"/>
                    <a:pt x="2563016" y="969536"/>
                    <a:pt x="2593182" y="850474"/>
                  </a:cubicBezTo>
                  <a:cubicBezTo>
                    <a:pt x="2597944" y="774339"/>
                    <a:pt x="2599525" y="698139"/>
                    <a:pt x="2597944" y="621874"/>
                  </a:cubicBezTo>
                  <a:cubicBezTo>
                    <a:pt x="2801141" y="621874"/>
                    <a:pt x="3004347" y="621874"/>
                    <a:pt x="3207544" y="621874"/>
                  </a:cubicBezTo>
                  <a:cubicBezTo>
                    <a:pt x="3205963" y="698139"/>
                    <a:pt x="3207544" y="774339"/>
                    <a:pt x="3212307" y="850474"/>
                  </a:cubicBezTo>
                  <a:cubicBezTo>
                    <a:pt x="3272838" y="1030858"/>
                    <a:pt x="3398254" y="1105477"/>
                    <a:pt x="3588544" y="1074311"/>
                  </a:cubicBezTo>
                  <a:cubicBezTo>
                    <a:pt x="3707607" y="1044145"/>
                    <a:pt x="3782216" y="969536"/>
                    <a:pt x="3812382" y="850474"/>
                  </a:cubicBezTo>
                  <a:cubicBezTo>
                    <a:pt x="3817144" y="774339"/>
                    <a:pt x="3818725" y="698139"/>
                    <a:pt x="3817144" y="621874"/>
                  </a:cubicBezTo>
                  <a:cubicBezTo>
                    <a:pt x="3963610" y="618073"/>
                    <a:pt x="4109657" y="622836"/>
                    <a:pt x="4255294" y="636161"/>
                  </a:cubicBezTo>
                  <a:cubicBezTo>
                    <a:pt x="4357250" y="671447"/>
                    <a:pt x="4412809" y="742885"/>
                    <a:pt x="4421982" y="850474"/>
                  </a:cubicBezTo>
                  <a:cubicBezTo>
                    <a:pt x="4426744" y="1028248"/>
                    <a:pt x="4428335" y="1206042"/>
                    <a:pt x="4426744" y="1383874"/>
                  </a:cubicBezTo>
                  <a:cubicBezTo>
                    <a:pt x="3004347" y="1383874"/>
                    <a:pt x="1581941" y="1383874"/>
                    <a:pt x="159544" y="1383874"/>
                  </a:cubicBezTo>
                  <a:cubicBezTo>
                    <a:pt x="155467" y="1186639"/>
                    <a:pt x="160230" y="989796"/>
                    <a:pt x="173831" y="793324"/>
                  </a:cubicBezTo>
                  <a:cubicBezTo>
                    <a:pt x="210657" y="691275"/>
                    <a:pt x="282095" y="634125"/>
                    <a:pt x="388144" y="621874"/>
                  </a:cubicBezTo>
                  <a:close/>
                  <a:moveTo>
                    <a:pt x="769144" y="2069674"/>
                  </a:moveTo>
                  <a:cubicBezTo>
                    <a:pt x="870747" y="2069674"/>
                    <a:pt x="972341" y="2069674"/>
                    <a:pt x="1073944" y="2069674"/>
                  </a:cubicBezTo>
                  <a:cubicBezTo>
                    <a:pt x="1073944" y="2145874"/>
                    <a:pt x="1073944" y="2222074"/>
                    <a:pt x="1073944" y="2298274"/>
                  </a:cubicBezTo>
                  <a:cubicBezTo>
                    <a:pt x="972341" y="2298274"/>
                    <a:pt x="870747" y="2298274"/>
                    <a:pt x="769144" y="2298274"/>
                  </a:cubicBezTo>
                  <a:cubicBezTo>
                    <a:pt x="769144" y="2222074"/>
                    <a:pt x="769144" y="2145874"/>
                    <a:pt x="769144" y="2069674"/>
                  </a:cubicBezTo>
                  <a:close/>
                  <a:moveTo>
                    <a:pt x="1683544" y="2069674"/>
                  </a:moveTo>
                  <a:cubicBezTo>
                    <a:pt x="1785147" y="2069674"/>
                    <a:pt x="1886741" y="2069674"/>
                    <a:pt x="1988344" y="2069674"/>
                  </a:cubicBezTo>
                  <a:cubicBezTo>
                    <a:pt x="1988344" y="2145874"/>
                    <a:pt x="1988344" y="2222074"/>
                    <a:pt x="1988344" y="2298274"/>
                  </a:cubicBezTo>
                  <a:cubicBezTo>
                    <a:pt x="1886741" y="2298274"/>
                    <a:pt x="1785147" y="2298274"/>
                    <a:pt x="1683544" y="2298274"/>
                  </a:cubicBezTo>
                  <a:cubicBezTo>
                    <a:pt x="1683544" y="2222074"/>
                    <a:pt x="1683544" y="2145874"/>
                    <a:pt x="1683544" y="2069674"/>
                  </a:cubicBezTo>
                  <a:close/>
                  <a:moveTo>
                    <a:pt x="2597944" y="2069674"/>
                  </a:moveTo>
                  <a:cubicBezTo>
                    <a:pt x="2699547" y="2069674"/>
                    <a:pt x="2801141" y="2069674"/>
                    <a:pt x="2902744" y="2069674"/>
                  </a:cubicBezTo>
                  <a:cubicBezTo>
                    <a:pt x="2902744" y="2145874"/>
                    <a:pt x="2902744" y="2222074"/>
                    <a:pt x="2902744" y="2298274"/>
                  </a:cubicBezTo>
                  <a:cubicBezTo>
                    <a:pt x="2801141" y="2298274"/>
                    <a:pt x="2699547" y="2298274"/>
                    <a:pt x="2597944" y="2298274"/>
                  </a:cubicBezTo>
                  <a:cubicBezTo>
                    <a:pt x="2597944" y="2222074"/>
                    <a:pt x="2597944" y="2145874"/>
                    <a:pt x="2597944" y="2069674"/>
                  </a:cubicBezTo>
                  <a:close/>
                  <a:moveTo>
                    <a:pt x="3512344" y="2069674"/>
                  </a:moveTo>
                  <a:cubicBezTo>
                    <a:pt x="3613947" y="2069674"/>
                    <a:pt x="3715541" y="2069674"/>
                    <a:pt x="3817144" y="2069674"/>
                  </a:cubicBezTo>
                  <a:cubicBezTo>
                    <a:pt x="3817144" y="2145874"/>
                    <a:pt x="3817144" y="2222074"/>
                    <a:pt x="3817144" y="2298274"/>
                  </a:cubicBezTo>
                  <a:cubicBezTo>
                    <a:pt x="3715541" y="2298274"/>
                    <a:pt x="3613947" y="2298274"/>
                    <a:pt x="3512344" y="2298274"/>
                  </a:cubicBezTo>
                  <a:cubicBezTo>
                    <a:pt x="3512344" y="2222074"/>
                    <a:pt x="3512344" y="2145874"/>
                    <a:pt x="3512344" y="20696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29B6FD60-FFA2-45A2-8F54-CEF3AC4979CB}"/>
                </a:ext>
              </a:extLst>
            </p:cNvPr>
            <p:cNvSpPr/>
            <p:nvPr/>
          </p:nvSpPr>
          <p:spPr>
            <a:xfrm>
              <a:off x="4407693" y="3035497"/>
              <a:ext cx="619125" cy="542925"/>
            </a:xfrm>
            <a:custGeom>
              <a:avLst/>
              <a:gdLst>
                <a:gd name="connsiteX0" fmla="*/ 102394 w 619125"/>
                <a:gd name="connsiteY0" fmla="*/ 7740 h 542925"/>
                <a:gd name="connsiteX1" fmla="*/ 521494 w 619125"/>
                <a:gd name="connsiteY1" fmla="*/ 12503 h 542925"/>
                <a:gd name="connsiteX2" fmla="*/ 611982 w 619125"/>
                <a:gd name="connsiteY2" fmla="*/ 102990 h 542925"/>
                <a:gd name="connsiteX3" fmla="*/ 611982 w 619125"/>
                <a:gd name="connsiteY3" fmla="*/ 445890 h 542925"/>
                <a:gd name="connsiteX4" fmla="*/ 521494 w 619125"/>
                <a:gd name="connsiteY4" fmla="*/ 536378 h 542925"/>
                <a:gd name="connsiteX5" fmla="*/ 102394 w 619125"/>
                <a:gd name="connsiteY5" fmla="*/ 536378 h 542925"/>
                <a:gd name="connsiteX6" fmla="*/ 11907 w 619125"/>
                <a:gd name="connsiteY6" fmla="*/ 445890 h 542925"/>
                <a:gd name="connsiteX7" fmla="*/ 11907 w 619125"/>
                <a:gd name="connsiteY7" fmla="*/ 102990 h 542925"/>
                <a:gd name="connsiteX8" fmla="*/ 102394 w 619125"/>
                <a:gd name="connsiteY8" fmla="*/ 7740 h 542925"/>
                <a:gd name="connsiteX9" fmla="*/ 159544 w 619125"/>
                <a:gd name="connsiteY9" fmla="*/ 160140 h 542925"/>
                <a:gd name="connsiteX10" fmla="*/ 159544 w 619125"/>
                <a:gd name="connsiteY10" fmla="*/ 388740 h 542925"/>
                <a:gd name="connsiteX11" fmla="*/ 464344 w 619125"/>
                <a:gd name="connsiteY11" fmla="*/ 388740 h 542925"/>
                <a:gd name="connsiteX12" fmla="*/ 464344 w 619125"/>
                <a:gd name="connsiteY12" fmla="*/ 160140 h 542925"/>
                <a:gd name="connsiteX13" fmla="*/ 159544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4" y="7740"/>
                  </a:moveTo>
                  <a:cubicBezTo>
                    <a:pt x="242126" y="6150"/>
                    <a:pt x="381829" y="7740"/>
                    <a:pt x="521494" y="12503"/>
                  </a:cubicBezTo>
                  <a:cubicBezTo>
                    <a:pt x="564357" y="29962"/>
                    <a:pt x="594522" y="60128"/>
                    <a:pt x="611982" y="102990"/>
                  </a:cubicBezTo>
                  <a:cubicBezTo>
                    <a:pt x="618335" y="217290"/>
                    <a:pt x="618335" y="331590"/>
                    <a:pt x="611982" y="445890"/>
                  </a:cubicBezTo>
                  <a:cubicBezTo>
                    <a:pt x="594522" y="488753"/>
                    <a:pt x="564357" y="518919"/>
                    <a:pt x="521494" y="536378"/>
                  </a:cubicBezTo>
                  <a:cubicBezTo>
                    <a:pt x="381791" y="542731"/>
                    <a:pt x="242097" y="542731"/>
                    <a:pt x="102394" y="536378"/>
                  </a:cubicBezTo>
                  <a:cubicBezTo>
                    <a:pt x="59532" y="518919"/>
                    <a:pt x="29369" y="488753"/>
                    <a:pt x="11907" y="445890"/>
                  </a:cubicBezTo>
                  <a:cubicBezTo>
                    <a:pt x="5556" y="331590"/>
                    <a:pt x="5556" y="217290"/>
                    <a:pt x="11907" y="102990"/>
                  </a:cubicBezTo>
                  <a:cubicBezTo>
                    <a:pt x="31169" y="59937"/>
                    <a:pt x="61332" y="28191"/>
                    <a:pt x="102394" y="7740"/>
                  </a:cubicBezTo>
                  <a:close/>
                  <a:moveTo>
                    <a:pt x="159544" y="160140"/>
                  </a:moveTo>
                  <a:cubicBezTo>
                    <a:pt x="159544" y="236340"/>
                    <a:pt x="159544" y="312540"/>
                    <a:pt x="159544" y="388740"/>
                  </a:cubicBezTo>
                  <a:cubicBezTo>
                    <a:pt x="261147" y="388740"/>
                    <a:pt x="362741" y="388740"/>
                    <a:pt x="464344" y="388740"/>
                  </a:cubicBezTo>
                  <a:cubicBezTo>
                    <a:pt x="464344" y="312540"/>
                    <a:pt x="464344" y="236340"/>
                    <a:pt x="464344" y="160140"/>
                  </a:cubicBezTo>
                  <a:cubicBezTo>
                    <a:pt x="362741" y="160140"/>
                    <a:pt x="261147" y="160140"/>
                    <a:pt x="159544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05311434-9995-487F-B2FA-7C11B43F07C3}"/>
                </a:ext>
              </a:extLst>
            </p:cNvPr>
            <p:cNvSpPr/>
            <p:nvPr/>
          </p:nvSpPr>
          <p:spPr>
            <a:xfrm>
              <a:off x="5322091" y="30354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159546 w 619125"/>
                <a:gd name="connsiteY10" fmla="*/ 388740 h 542925"/>
                <a:gd name="connsiteX11" fmla="*/ 464346 w 619125"/>
                <a:gd name="connsiteY11" fmla="*/ 388740 h 542925"/>
                <a:gd name="connsiteX12" fmla="*/ 464346 w 619125"/>
                <a:gd name="connsiteY12" fmla="*/ 1601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9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9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159546" y="236340"/>
                    <a:pt x="159546" y="312540"/>
                    <a:pt x="159546" y="388740"/>
                  </a:cubicBezTo>
                  <a:cubicBezTo>
                    <a:pt x="261149" y="388740"/>
                    <a:pt x="362743" y="388740"/>
                    <a:pt x="464346" y="388740"/>
                  </a:cubicBezTo>
                  <a:cubicBezTo>
                    <a:pt x="464346" y="312540"/>
                    <a:pt x="464346" y="236340"/>
                    <a:pt x="464346" y="160140"/>
                  </a:cubicBezTo>
                  <a:cubicBezTo>
                    <a:pt x="362743" y="160140"/>
                    <a:pt x="261149" y="1601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327D049A-EC7E-4CC4-8364-066EEAE1E1AF}"/>
                </a:ext>
              </a:extLst>
            </p:cNvPr>
            <p:cNvSpPr/>
            <p:nvPr/>
          </p:nvSpPr>
          <p:spPr>
            <a:xfrm>
              <a:off x="6236491" y="30354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159546 w 619125"/>
                <a:gd name="connsiteY10" fmla="*/ 388740 h 542925"/>
                <a:gd name="connsiteX11" fmla="*/ 464346 w 619125"/>
                <a:gd name="connsiteY11" fmla="*/ 388740 h 542925"/>
                <a:gd name="connsiteX12" fmla="*/ 464346 w 619125"/>
                <a:gd name="connsiteY12" fmla="*/ 1601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9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9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159546" y="236340"/>
                    <a:pt x="159546" y="312540"/>
                    <a:pt x="159546" y="388740"/>
                  </a:cubicBezTo>
                  <a:cubicBezTo>
                    <a:pt x="261149" y="388740"/>
                    <a:pt x="362743" y="388740"/>
                    <a:pt x="464346" y="388740"/>
                  </a:cubicBezTo>
                  <a:cubicBezTo>
                    <a:pt x="464346" y="312540"/>
                    <a:pt x="464346" y="236340"/>
                    <a:pt x="464346" y="160140"/>
                  </a:cubicBezTo>
                  <a:cubicBezTo>
                    <a:pt x="362743" y="160140"/>
                    <a:pt x="261149" y="1601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0689D39F-F64A-4E93-8BB4-1660D29783AD}"/>
                </a:ext>
              </a:extLst>
            </p:cNvPr>
            <p:cNvSpPr/>
            <p:nvPr/>
          </p:nvSpPr>
          <p:spPr>
            <a:xfrm>
              <a:off x="7150891" y="30354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159546 w 619125"/>
                <a:gd name="connsiteY10" fmla="*/ 388740 h 542925"/>
                <a:gd name="connsiteX11" fmla="*/ 464346 w 619125"/>
                <a:gd name="connsiteY11" fmla="*/ 388740 h 542925"/>
                <a:gd name="connsiteX12" fmla="*/ 464346 w 619125"/>
                <a:gd name="connsiteY12" fmla="*/ 1601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9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9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159546" y="236340"/>
                    <a:pt x="159546" y="312540"/>
                    <a:pt x="159546" y="388740"/>
                  </a:cubicBezTo>
                  <a:cubicBezTo>
                    <a:pt x="261149" y="388740"/>
                    <a:pt x="362743" y="388740"/>
                    <a:pt x="464346" y="388740"/>
                  </a:cubicBezTo>
                  <a:cubicBezTo>
                    <a:pt x="464346" y="312540"/>
                    <a:pt x="464346" y="236340"/>
                    <a:pt x="464346" y="160140"/>
                  </a:cubicBezTo>
                  <a:cubicBezTo>
                    <a:pt x="362743" y="160140"/>
                    <a:pt x="261149" y="1601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id="{28CBC2B6-0FC1-4A98-B1CC-B2BA463A69A3}"/>
                </a:ext>
              </a:extLst>
            </p:cNvPr>
            <p:cNvSpPr/>
            <p:nvPr/>
          </p:nvSpPr>
          <p:spPr>
            <a:xfrm>
              <a:off x="4407693" y="3721297"/>
              <a:ext cx="619125" cy="542925"/>
            </a:xfrm>
            <a:custGeom>
              <a:avLst/>
              <a:gdLst>
                <a:gd name="connsiteX0" fmla="*/ 102394 w 619125"/>
                <a:gd name="connsiteY0" fmla="*/ 7740 h 542925"/>
                <a:gd name="connsiteX1" fmla="*/ 521494 w 619125"/>
                <a:gd name="connsiteY1" fmla="*/ 12503 h 542925"/>
                <a:gd name="connsiteX2" fmla="*/ 611982 w 619125"/>
                <a:gd name="connsiteY2" fmla="*/ 102990 h 542925"/>
                <a:gd name="connsiteX3" fmla="*/ 611982 w 619125"/>
                <a:gd name="connsiteY3" fmla="*/ 445890 h 542925"/>
                <a:gd name="connsiteX4" fmla="*/ 521494 w 619125"/>
                <a:gd name="connsiteY4" fmla="*/ 536378 h 542925"/>
                <a:gd name="connsiteX5" fmla="*/ 102394 w 619125"/>
                <a:gd name="connsiteY5" fmla="*/ 536378 h 542925"/>
                <a:gd name="connsiteX6" fmla="*/ 11907 w 619125"/>
                <a:gd name="connsiteY6" fmla="*/ 445890 h 542925"/>
                <a:gd name="connsiteX7" fmla="*/ 11907 w 619125"/>
                <a:gd name="connsiteY7" fmla="*/ 102990 h 542925"/>
                <a:gd name="connsiteX8" fmla="*/ 102394 w 619125"/>
                <a:gd name="connsiteY8" fmla="*/ 7740 h 542925"/>
                <a:gd name="connsiteX9" fmla="*/ 159544 w 619125"/>
                <a:gd name="connsiteY9" fmla="*/ 160140 h 542925"/>
                <a:gd name="connsiteX10" fmla="*/ 464344 w 619125"/>
                <a:gd name="connsiteY10" fmla="*/ 160140 h 542925"/>
                <a:gd name="connsiteX11" fmla="*/ 464344 w 619125"/>
                <a:gd name="connsiteY11" fmla="*/ 388740 h 542925"/>
                <a:gd name="connsiteX12" fmla="*/ 159544 w 619125"/>
                <a:gd name="connsiteY12" fmla="*/ 388740 h 542925"/>
                <a:gd name="connsiteX13" fmla="*/ 159544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4" y="7740"/>
                  </a:moveTo>
                  <a:cubicBezTo>
                    <a:pt x="242126" y="6150"/>
                    <a:pt x="381829" y="7740"/>
                    <a:pt x="521494" y="12503"/>
                  </a:cubicBezTo>
                  <a:cubicBezTo>
                    <a:pt x="564357" y="29962"/>
                    <a:pt x="594522" y="60128"/>
                    <a:pt x="611982" y="102990"/>
                  </a:cubicBezTo>
                  <a:cubicBezTo>
                    <a:pt x="618335" y="217290"/>
                    <a:pt x="618335" y="331590"/>
                    <a:pt x="611982" y="445890"/>
                  </a:cubicBezTo>
                  <a:cubicBezTo>
                    <a:pt x="594522" y="488753"/>
                    <a:pt x="564357" y="518918"/>
                    <a:pt x="521494" y="536378"/>
                  </a:cubicBezTo>
                  <a:cubicBezTo>
                    <a:pt x="381791" y="542731"/>
                    <a:pt x="242097" y="542731"/>
                    <a:pt x="102394" y="536378"/>
                  </a:cubicBezTo>
                  <a:cubicBezTo>
                    <a:pt x="59532" y="518918"/>
                    <a:pt x="29369" y="488753"/>
                    <a:pt x="11907" y="445890"/>
                  </a:cubicBezTo>
                  <a:cubicBezTo>
                    <a:pt x="5556" y="331590"/>
                    <a:pt x="5556" y="217290"/>
                    <a:pt x="11907" y="102990"/>
                  </a:cubicBezTo>
                  <a:cubicBezTo>
                    <a:pt x="31169" y="59937"/>
                    <a:pt x="61332" y="28191"/>
                    <a:pt x="102394" y="7740"/>
                  </a:cubicBezTo>
                  <a:close/>
                  <a:moveTo>
                    <a:pt x="159544" y="160140"/>
                  </a:moveTo>
                  <a:cubicBezTo>
                    <a:pt x="261147" y="160140"/>
                    <a:pt x="362741" y="160140"/>
                    <a:pt x="464344" y="160140"/>
                  </a:cubicBezTo>
                  <a:cubicBezTo>
                    <a:pt x="464344" y="236340"/>
                    <a:pt x="464344" y="312540"/>
                    <a:pt x="464344" y="388740"/>
                  </a:cubicBezTo>
                  <a:cubicBezTo>
                    <a:pt x="362741" y="388740"/>
                    <a:pt x="261147" y="388740"/>
                    <a:pt x="159544" y="388740"/>
                  </a:cubicBezTo>
                  <a:cubicBezTo>
                    <a:pt x="159544" y="312540"/>
                    <a:pt x="159544" y="236340"/>
                    <a:pt x="159544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6615357A-9335-4336-AD23-5E8137C6B260}"/>
                </a:ext>
              </a:extLst>
            </p:cNvPr>
            <p:cNvSpPr/>
            <p:nvPr/>
          </p:nvSpPr>
          <p:spPr>
            <a:xfrm>
              <a:off x="5322091" y="37212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464346 w 619125"/>
                <a:gd name="connsiteY10" fmla="*/ 160140 h 542925"/>
                <a:gd name="connsiteX11" fmla="*/ 464346 w 619125"/>
                <a:gd name="connsiteY11" fmla="*/ 388740 h 542925"/>
                <a:gd name="connsiteX12" fmla="*/ 159546 w 619125"/>
                <a:gd name="connsiteY12" fmla="*/ 3887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8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8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261149" y="160140"/>
                    <a:pt x="362743" y="160140"/>
                    <a:pt x="464346" y="160140"/>
                  </a:cubicBezTo>
                  <a:cubicBezTo>
                    <a:pt x="464346" y="236340"/>
                    <a:pt x="464346" y="312540"/>
                    <a:pt x="464346" y="388740"/>
                  </a:cubicBezTo>
                  <a:cubicBezTo>
                    <a:pt x="362743" y="388740"/>
                    <a:pt x="261149" y="388740"/>
                    <a:pt x="159546" y="388740"/>
                  </a:cubicBezTo>
                  <a:cubicBezTo>
                    <a:pt x="159546" y="312540"/>
                    <a:pt x="159546" y="2363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79CB5597-105A-4A2B-ACC7-49140F4A0805}"/>
                </a:ext>
              </a:extLst>
            </p:cNvPr>
            <p:cNvSpPr/>
            <p:nvPr/>
          </p:nvSpPr>
          <p:spPr>
            <a:xfrm>
              <a:off x="6236491" y="3721297"/>
              <a:ext cx="542925" cy="542925"/>
            </a:xfrm>
            <a:custGeom>
              <a:avLst/>
              <a:gdLst>
                <a:gd name="connsiteX0" fmla="*/ 102396 w 542925"/>
                <a:gd name="connsiteY0" fmla="*/ 7740 h 542925"/>
                <a:gd name="connsiteX1" fmla="*/ 502446 w 542925"/>
                <a:gd name="connsiteY1" fmla="*/ 12503 h 542925"/>
                <a:gd name="connsiteX2" fmla="*/ 535784 w 542925"/>
                <a:gd name="connsiteY2" fmla="*/ 45840 h 542925"/>
                <a:gd name="connsiteX3" fmla="*/ 535784 w 542925"/>
                <a:gd name="connsiteY3" fmla="*/ 122040 h 542925"/>
                <a:gd name="connsiteX4" fmla="*/ 502446 w 542925"/>
                <a:gd name="connsiteY4" fmla="*/ 155378 h 542925"/>
                <a:gd name="connsiteX5" fmla="*/ 159546 w 542925"/>
                <a:gd name="connsiteY5" fmla="*/ 160140 h 542925"/>
                <a:gd name="connsiteX6" fmla="*/ 159546 w 542925"/>
                <a:gd name="connsiteY6" fmla="*/ 388740 h 542925"/>
                <a:gd name="connsiteX7" fmla="*/ 230984 w 542925"/>
                <a:gd name="connsiteY7" fmla="*/ 503040 h 542925"/>
                <a:gd name="connsiteX8" fmla="*/ 197646 w 542925"/>
                <a:gd name="connsiteY8" fmla="*/ 536378 h 542925"/>
                <a:gd name="connsiteX9" fmla="*/ 11909 w 542925"/>
                <a:gd name="connsiteY9" fmla="*/ 445890 h 542925"/>
                <a:gd name="connsiteX10" fmla="*/ 11909 w 542925"/>
                <a:gd name="connsiteY10" fmla="*/ 102990 h 542925"/>
                <a:gd name="connsiteX11" fmla="*/ 102396 w 542925"/>
                <a:gd name="connsiteY11" fmla="*/ 77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2925" h="542925">
                  <a:moveTo>
                    <a:pt x="102396" y="7740"/>
                  </a:moveTo>
                  <a:cubicBezTo>
                    <a:pt x="235784" y="6150"/>
                    <a:pt x="369134" y="7740"/>
                    <a:pt x="502446" y="12503"/>
                  </a:cubicBezTo>
                  <a:cubicBezTo>
                    <a:pt x="519905" y="17265"/>
                    <a:pt x="531021" y="28381"/>
                    <a:pt x="535784" y="45840"/>
                  </a:cubicBezTo>
                  <a:cubicBezTo>
                    <a:pt x="542137" y="71243"/>
                    <a:pt x="542137" y="96637"/>
                    <a:pt x="535784" y="122040"/>
                  </a:cubicBezTo>
                  <a:cubicBezTo>
                    <a:pt x="531021" y="139500"/>
                    <a:pt x="519905" y="150615"/>
                    <a:pt x="502446" y="155378"/>
                  </a:cubicBezTo>
                  <a:cubicBezTo>
                    <a:pt x="388194" y="160140"/>
                    <a:pt x="273894" y="161731"/>
                    <a:pt x="159546" y="160140"/>
                  </a:cubicBezTo>
                  <a:cubicBezTo>
                    <a:pt x="159546" y="236340"/>
                    <a:pt x="159546" y="312540"/>
                    <a:pt x="159546" y="388740"/>
                  </a:cubicBezTo>
                  <a:cubicBezTo>
                    <a:pt x="228374" y="395903"/>
                    <a:pt x="252186" y="434003"/>
                    <a:pt x="230984" y="503040"/>
                  </a:cubicBezTo>
                  <a:cubicBezTo>
                    <a:pt x="226221" y="520500"/>
                    <a:pt x="215105" y="531615"/>
                    <a:pt x="197646" y="536378"/>
                  </a:cubicBezTo>
                  <a:cubicBezTo>
                    <a:pt x="111054" y="555780"/>
                    <a:pt x="49142" y="525624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A5827370-DB97-4BC7-9781-8A1005FECE83}"/>
                </a:ext>
              </a:extLst>
            </p:cNvPr>
            <p:cNvSpPr/>
            <p:nvPr/>
          </p:nvSpPr>
          <p:spPr>
            <a:xfrm>
              <a:off x="6386550" y="3717351"/>
              <a:ext cx="1990725" cy="2000250"/>
            </a:xfrm>
            <a:custGeom>
              <a:avLst/>
              <a:gdLst>
                <a:gd name="connsiteX0" fmla="*/ 866737 w 1990725"/>
                <a:gd name="connsiteY0" fmla="*/ 11687 h 2000250"/>
                <a:gd name="connsiteX1" fmla="*/ 1871625 w 1990725"/>
                <a:gd name="connsiteY1" fmla="*/ 516512 h 2000250"/>
                <a:gd name="connsiteX2" fmla="*/ 1957350 w 1990725"/>
                <a:gd name="connsiteY2" fmla="*/ 1278512 h 2000250"/>
                <a:gd name="connsiteX3" fmla="*/ 1133437 w 1990725"/>
                <a:gd name="connsiteY3" fmla="*/ 1988125 h 2000250"/>
                <a:gd name="connsiteX4" fmla="*/ 128550 w 1990725"/>
                <a:gd name="connsiteY4" fmla="*/ 1488062 h 2000250"/>
                <a:gd name="connsiteX5" fmla="*/ 42825 w 1990725"/>
                <a:gd name="connsiteY5" fmla="*/ 726062 h 2000250"/>
                <a:gd name="connsiteX6" fmla="*/ 866737 w 1990725"/>
                <a:gd name="connsiteY6" fmla="*/ 11687 h 2000250"/>
                <a:gd name="connsiteX7" fmla="*/ 1009612 w 1990725"/>
                <a:gd name="connsiteY7" fmla="*/ 164087 h 2000250"/>
                <a:gd name="connsiteX8" fmla="*/ 1824000 w 1990725"/>
                <a:gd name="connsiteY8" fmla="*/ 878462 h 2000250"/>
                <a:gd name="connsiteX9" fmla="*/ 1323937 w 1990725"/>
                <a:gd name="connsiteY9" fmla="*/ 1769050 h 2000250"/>
                <a:gd name="connsiteX10" fmla="*/ 290475 w 1990725"/>
                <a:gd name="connsiteY10" fmla="*/ 1440437 h 2000250"/>
                <a:gd name="connsiteX11" fmla="*/ 290475 w 1990725"/>
                <a:gd name="connsiteY11" fmla="*/ 564137 h 2000250"/>
                <a:gd name="connsiteX12" fmla="*/ 1009612 w 1990725"/>
                <a:gd name="connsiteY12" fmla="*/ 164087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0725" h="2000250">
                  <a:moveTo>
                    <a:pt x="866737" y="11687"/>
                  </a:moveTo>
                  <a:cubicBezTo>
                    <a:pt x="1306145" y="-23413"/>
                    <a:pt x="1641111" y="144865"/>
                    <a:pt x="1871625" y="516512"/>
                  </a:cubicBezTo>
                  <a:cubicBezTo>
                    <a:pt x="1996441" y="759285"/>
                    <a:pt x="2025016" y="1013279"/>
                    <a:pt x="1957350" y="1278512"/>
                  </a:cubicBezTo>
                  <a:cubicBezTo>
                    <a:pt x="1823648" y="1678934"/>
                    <a:pt x="1549004" y="1915468"/>
                    <a:pt x="1133437" y="1988125"/>
                  </a:cubicBezTo>
                  <a:cubicBezTo>
                    <a:pt x="693830" y="2027872"/>
                    <a:pt x="358874" y="1861185"/>
                    <a:pt x="128550" y="1488062"/>
                  </a:cubicBezTo>
                  <a:cubicBezTo>
                    <a:pt x="3734" y="1245289"/>
                    <a:pt x="-24841" y="991295"/>
                    <a:pt x="42825" y="726062"/>
                  </a:cubicBezTo>
                  <a:cubicBezTo>
                    <a:pt x="178147" y="325526"/>
                    <a:pt x="452781" y="87401"/>
                    <a:pt x="866737" y="11687"/>
                  </a:cubicBezTo>
                  <a:close/>
                  <a:moveTo>
                    <a:pt x="1009612" y="164087"/>
                  </a:moveTo>
                  <a:cubicBezTo>
                    <a:pt x="1454659" y="204321"/>
                    <a:pt x="1726121" y="442446"/>
                    <a:pt x="1824000" y="878462"/>
                  </a:cubicBezTo>
                  <a:cubicBezTo>
                    <a:pt x="1858652" y="1290323"/>
                    <a:pt x="1691964" y="1587189"/>
                    <a:pt x="1323937" y="1769050"/>
                  </a:cubicBezTo>
                  <a:cubicBezTo>
                    <a:pt x="898808" y="1914153"/>
                    <a:pt x="554318" y="1804616"/>
                    <a:pt x="290475" y="1440437"/>
                  </a:cubicBezTo>
                  <a:cubicBezTo>
                    <a:pt x="131722" y="1148334"/>
                    <a:pt x="131722" y="856240"/>
                    <a:pt x="290475" y="564137"/>
                  </a:cubicBezTo>
                  <a:cubicBezTo>
                    <a:pt x="463106" y="310334"/>
                    <a:pt x="702822" y="176984"/>
                    <a:pt x="1009612" y="1640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6173398C-E705-49E7-87ED-F36A00CC1A28}"/>
                </a:ext>
              </a:extLst>
            </p:cNvPr>
            <p:cNvSpPr/>
            <p:nvPr/>
          </p:nvSpPr>
          <p:spPr>
            <a:xfrm>
              <a:off x="6828792" y="4369098"/>
              <a:ext cx="1133475" cy="809625"/>
            </a:xfrm>
            <a:custGeom>
              <a:avLst/>
              <a:gdLst>
                <a:gd name="connsiteX0" fmla="*/ 1015045 w 1133475"/>
                <a:gd name="connsiteY0" fmla="*/ 7640 h 809625"/>
                <a:gd name="connsiteX1" fmla="*/ 1115058 w 1133475"/>
                <a:gd name="connsiteY1" fmla="*/ 140990 h 809625"/>
                <a:gd name="connsiteX2" fmla="*/ 443545 w 1133475"/>
                <a:gd name="connsiteY2" fmla="*/ 802977 h 809625"/>
                <a:gd name="connsiteX3" fmla="*/ 348295 w 1133475"/>
                <a:gd name="connsiteY3" fmla="*/ 793452 h 809625"/>
                <a:gd name="connsiteX4" fmla="*/ 10158 w 1133475"/>
                <a:gd name="connsiteY4" fmla="*/ 445790 h 809625"/>
                <a:gd name="connsiteX5" fmla="*/ 119695 w 1133475"/>
                <a:gd name="connsiteY5" fmla="*/ 336252 h 809625"/>
                <a:gd name="connsiteX6" fmla="*/ 405445 w 1133475"/>
                <a:gd name="connsiteY6" fmla="*/ 607715 h 809625"/>
                <a:gd name="connsiteX7" fmla="*/ 1015045 w 1133475"/>
                <a:gd name="connsiteY7" fmla="*/ 7640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3475" h="809625">
                  <a:moveTo>
                    <a:pt x="1015045" y="7640"/>
                  </a:moveTo>
                  <a:cubicBezTo>
                    <a:pt x="1115658" y="1877"/>
                    <a:pt x="1148995" y="46321"/>
                    <a:pt x="1115058" y="140990"/>
                  </a:cubicBezTo>
                  <a:cubicBezTo>
                    <a:pt x="894125" y="365094"/>
                    <a:pt x="670288" y="585760"/>
                    <a:pt x="443545" y="802977"/>
                  </a:cubicBezTo>
                  <a:cubicBezTo>
                    <a:pt x="410551" y="810759"/>
                    <a:pt x="378794" y="807578"/>
                    <a:pt x="348295" y="793452"/>
                  </a:cubicBezTo>
                  <a:cubicBezTo>
                    <a:pt x="232128" y="680467"/>
                    <a:pt x="119409" y="564576"/>
                    <a:pt x="10158" y="445790"/>
                  </a:cubicBezTo>
                  <a:cubicBezTo>
                    <a:pt x="-4130" y="358474"/>
                    <a:pt x="32380" y="321965"/>
                    <a:pt x="119695" y="336252"/>
                  </a:cubicBezTo>
                  <a:cubicBezTo>
                    <a:pt x="216383" y="424997"/>
                    <a:pt x="311633" y="515484"/>
                    <a:pt x="405445" y="607715"/>
                  </a:cubicBezTo>
                  <a:cubicBezTo>
                    <a:pt x="609099" y="407233"/>
                    <a:pt x="812296" y="207208"/>
                    <a:pt x="1015045" y="76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50DFF4FF-5E55-4E7A-A773-61B6634A4123}"/>
                </a:ext>
              </a:extLst>
            </p:cNvPr>
            <p:cNvSpPr/>
            <p:nvPr/>
          </p:nvSpPr>
          <p:spPr>
            <a:xfrm>
              <a:off x="4407693" y="4407097"/>
              <a:ext cx="619125" cy="542925"/>
            </a:xfrm>
            <a:custGeom>
              <a:avLst/>
              <a:gdLst>
                <a:gd name="connsiteX0" fmla="*/ 102394 w 619125"/>
                <a:gd name="connsiteY0" fmla="*/ 7740 h 542925"/>
                <a:gd name="connsiteX1" fmla="*/ 521494 w 619125"/>
                <a:gd name="connsiteY1" fmla="*/ 12503 h 542925"/>
                <a:gd name="connsiteX2" fmla="*/ 611982 w 619125"/>
                <a:gd name="connsiteY2" fmla="*/ 102990 h 542925"/>
                <a:gd name="connsiteX3" fmla="*/ 611982 w 619125"/>
                <a:gd name="connsiteY3" fmla="*/ 445890 h 542925"/>
                <a:gd name="connsiteX4" fmla="*/ 521494 w 619125"/>
                <a:gd name="connsiteY4" fmla="*/ 536378 h 542925"/>
                <a:gd name="connsiteX5" fmla="*/ 102394 w 619125"/>
                <a:gd name="connsiteY5" fmla="*/ 536378 h 542925"/>
                <a:gd name="connsiteX6" fmla="*/ 11907 w 619125"/>
                <a:gd name="connsiteY6" fmla="*/ 445890 h 542925"/>
                <a:gd name="connsiteX7" fmla="*/ 11907 w 619125"/>
                <a:gd name="connsiteY7" fmla="*/ 102990 h 542925"/>
                <a:gd name="connsiteX8" fmla="*/ 102394 w 619125"/>
                <a:gd name="connsiteY8" fmla="*/ 7740 h 542925"/>
                <a:gd name="connsiteX9" fmla="*/ 159544 w 619125"/>
                <a:gd name="connsiteY9" fmla="*/ 160140 h 542925"/>
                <a:gd name="connsiteX10" fmla="*/ 464344 w 619125"/>
                <a:gd name="connsiteY10" fmla="*/ 160140 h 542925"/>
                <a:gd name="connsiteX11" fmla="*/ 464344 w 619125"/>
                <a:gd name="connsiteY11" fmla="*/ 388740 h 542925"/>
                <a:gd name="connsiteX12" fmla="*/ 159544 w 619125"/>
                <a:gd name="connsiteY12" fmla="*/ 388740 h 542925"/>
                <a:gd name="connsiteX13" fmla="*/ 159544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4" y="7740"/>
                  </a:moveTo>
                  <a:cubicBezTo>
                    <a:pt x="242126" y="6150"/>
                    <a:pt x="381829" y="7740"/>
                    <a:pt x="521494" y="12503"/>
                  </a:cubicBezTo>
                  <a:cubicBezTo>
                    <a:pt x="564357" y="29962"/>
                    <a:pt x="594522" y="60128"/>
                    <a:pt x="611982" y="102990"/>
                  </a:cubicBezTo>
                  <a:cubicBezTo>
                    <a:pt x="618335" y="217290"/>
                    <a:pt x="618335" y="331590"/>
                    <a:pt x="611982" y="445890"/>
                  </a:cubicBezTo>
                  <a:cubicBezTo>
                    <a:pt x="594522" y="488753"/>
                    <a:pt x="564357" y="518918"/>
                    <a:pt x="521494" y="536378"/>
                  </a:cubicBezTo>
                  <a:cubicBezTo>
                    <a:pt x="381791" y="542731"/>
                    <a:pt x="242097" y="542731"/>
                    <a:pt x="102394" y="536378"/>
                  </a:cubicBezTo>
                  <a:cubicBezTo>
                    <a:pt x="59532" y="518918"/>
                    <a:pt x="29369" y="488753"/>
                    <a:pt x="11907" y="445890"/>
                  </a:cubicBezTo>
                  <a:cubicBezTo>
                    <a:pt x="5556" y="331590"/>
                    <a:pt x="5556" y="217290"/>
                    <a:pt x="11907" y="102990"/>
                  </a:cubicBezTo>
                  <a:cubicBezTo>
                    <a:pt x="31169" y="59937"/>
                    <a:pt x="61332" y="28191"/>
                    <a:pt x="102394" y="7740"/>
                  </a:cubicBezTo>
                  <a:close/>
                  <a:moveTo>
                    <a:pt x="159544" y="160140"/>
                  </a:moveTo>
                  <a:cubicBezTo>
                    <a:pt x="261147" y="160140"/>
                    <a:pt x="362741" y="160140"/>
                    <a:pt x="464344" y="160140"/>
                  </a:cubicBezTo>
                  <a:cubicBezTo>
                    <a:pt x="464344" y="236340"/>
                    <a:pt x="464344" y="312540"/>
                    <a:pt x="464344" y="388740"/>
                  </a:cubicBezTo>
                  <a:cubicBezTo>
                    <a:pt x="362741" y="388740"/>
                    <a:pt x="261147" y="388740"/>
                    <a:pt x="159544" y="388740"/>
                  </a:cubicBezTo>
                  <a:cubicBezTo>
                    <a:pt x="159544" y="312540"/>
                    <a:pt x="159544" y="236340"/>
                    <a:pt x="159544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B3E93BF4-A7E2-4C8B-A46E-A332437A2D40}"/>
                </a:ext>
              </a:extLst>
            </p:cNvPr>
            <p:cNvSpPr/>
            <p:nvPr/>
          </p:nvSpPr>
          <p:spPr>
            <a:xfrm>
              <a:off x="5322091" y="44070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464346 w 619125"/>
                <a:gd name="connsiteY10" fmla="*/ 160140 h 542925"/>
                <a:gd name="connsiteX11" fmla="*/ 464346 w 619125"/>
                <a:gd name="connsiteY11" fmla="*/ 388740 h 542925"/>
                <a:gd name="connsiteX12" fmla="*/ 159546 w 619125"/>
                <a:gd name="connsiteY12" fmla="*/ 3887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8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8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261149" y="160140"/>
                    <a:pt x="362743" y="160140"/>
                    <a:pt x="464346" y="160140"/>
                  </a:cubicBezTo>
                  <a:cubicBezTo>
                    <a:pt x="464346" y="236340"/>
                    <a:pt x="464346" y="312540"/>
                    <a:pt x="464346" y="388740"/>
                  </a:cubicBezTo>
                  <a:cubicBezTo>
                    <a:pt x="362743" y="388740"/>
                    <a:pt x="261149" y="388740"/>
                    <a:pt x="159546" y="388740"/>
                  </a:cubicBezTo>
                  <a:cubicBezTo>
                    <a:pt x="159546" y="312540"/>
                    <a:pt x="159546" y="2363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Google Shape;10406;p87">
            <a:extLst>
              <a:ext uri="{FF2B5EF4-FFF2-40B4-BE49-F238E27FC236}">
                <a16:creationId xmlns:a16="http://schemas.microsoft.com/office/drawing/2014/main" id="{6AD7C8A4-E48B-4194-B12E-30FF1A915949}"/>
              </a:ext>
            </a:extLst>
          </p:cNvPr>
          <p:cNvGrpSpPr/>
          <p:nvPr/>
        </p:nvGrpSpPr>
        <p:grpSpPr>
          <a:xfrm>
            <a:off x="898200" y="3376067"/>
            <a:ext cx="264374" cy="313980"/>
            <a:chOff x="-60232500" y="2671225"/>
            <a:chExt cx="268600" cy="319000"/>
          </a:xfrm>
          <a:solidFill>
            <a:schemeClr val="bg1"/>
          </a:solidFill>
        </p:grpSpPr>
        <p:sp>
          <p:nvSpPr>
            <p:cNvPr id="47" name="Google Shape;10407;p87">
              <a:extLst>
                <a:ext uri="{FF2B5EF4-FFF2-40B4-BE49-F238E27FC236}">
                  <a16:creationId xmlns:a16="http://schemas.microsoft.com/office/drawing/2014/main" id="{D93D666F-F391-40B1-BA03-24C67A7FEAEB}"/>
                </a:ext>
              </a:extLst>
            </p:cNvPr>
            <p:cNvSpPr/>
            <p:nvPr/>
          </p:nvSpPr>
          <p:spPr>
            <a:xfrm>
              <a:off x="-60222275" y="2843700"/>
              <a:ext cx="63025" cy="146525"/>
            </a:xfrm>
            <a:custGeom>
              <a:avLst/>
              <a:gdLst/>
              <a:ahLst/>
              <a:cxnLst/>
              <a:rect l="l" t="t" r="r" b="b"/>
              <a:pathLst>
                <a:path w="2521" h="5861" extrusionOk="0">
                  <a:moveTo>
                    <a:pt x="1261" y="1"/>
                  </a:moveTo>
                  <a:cubicBezTo>
                    <a:pt x="1040" y="1"/>
                    <a:pt x="851" y="190"/>
                    <a:pt x="851" y="410"/>
                  </a:cubicBezTo>
                  <a:lnTo>
                    <a:pt x="851" y="694"/>
                  </a:lnTo>
                  <a:cubicBezTo>
                    <a:pt x="379" y="851"/>
                    <a:pt x="1" y="1324"/>
                    <a:pt x="1" y="1891"/>
                  </a:cubicBezTo>
                  <a:cubicBezTo>
                    <a:pt x="1" y="2553"/>
                    <a:pt x="568" y="2931"/>
                    <a:pt x="1009" y="3246"/>
                  </a:cubicBezTo>
                  <a:cubicBezTo>
                    <a:pt x="1324" y="3498"/>
                    <a:pt x="1671" y="3718"/>
                    <a:pt x="1671" y="3970"/>
                  </a:cubicBezTo>
                  <a:cubicBezTo>
                    <a:pt x="1671" y="4191"/>
                    <a:pt x="1482" y="4348"/>
                    <a:pt x="1261" y="4348"/>
                  </a:cubicBezTo>
                  <a:cubicBezTo>
                    <a:pt x="1072" y="4348"/>
                    <a:pt x="851" y="4159"/>
                    <a:pt x="851" y="3970"/>
                  </a:cubicBezTo>
                  <a:cubicBezTo>
                    <a:pt x="851" y="3718"/>
                    <a:pt x="631" y="3529"/>
                    <a:pt x="442" y="3529"/>
                  </a:cubicBezTo>
                  <a:cubicBezTo>
                    <a:pt x="253" y="3529"/>
                    <a:pt x="64" y="3718"/>
                    <a:pt x="64" y="3970"/>
                  </a:cubicBezTo>
                  <a:cubicBezTo>
                    <a:pt x="64" y="4506"/>
                    <a:pt x="410" y="4947"/>
                    <a:pt x="883" y="5136"/>
                  </a:cubicBezTo>
                  <a:lnTo>
                    <a:pt x="883" y="5419"/>
                  </a:lnTo>
                  <a:cubicBezTo>
                    <a:pt x="883" y="5672"/>
                    <a:pt x="1072" y="5861"/>
                    <a:pt x="1324" y="5861"/>
                  </a:cubicBezTo>
                  <a:cubicBezTo>
                    <a:pt x="1545" y="5861"/>
                    <a:pt x="1702" y="5672"/>
                    <a:pt x="1702" y="5419"/>
                  </a:cubicBezTo>
                  <a:lnTo>
                    <a:pt x="1702" y="5136"/>
                  </a:lnTo>
                  <a:cubicBezTo>
                    <a:pt x="2175" y="4978"/>
                    <a:pt x="2521" y="4506"/>
                    <a:pt x="2521" y="3970"/>
                  </a:cubicBezTo>
                  <a:cubicBezTo>
                    <a:pt x="2521" y="3309"/>
                    <a:pt x="1986" y="2899"/>
                    <a:pt x="1545" y="2584"/>
                  </a:cubicBezTo>
                  <a:cubicBezTo>
                    <a:pt x="1229" y="2364"/>
                    <a:pt x="883" y="2111"/>
                    <a:pt x="883" y="1891"/>
                  </a:cubicBezTo>
                  <a:cubicBezTo>
                    <a:pt x="883" y="1639"/>
                    <a:pt x="1072" y="1450"/>
                    <a:pt x="1261" y="1450"/>
                  </a:cubicBezTo>
                  <a:cubicBezTo>
                    <a:pt x="1513" y="1450"/>
                    <a:pt x="1671" y="1639"/>
                    <a:pt x="1671" y="1891"/>
                  </a:cubicBezTo>
                  <a:cubicBezTo>
                    <a:pt x="1671" y="2111"/>
                    <a:pt x="1860" y="2269"/>
                    <a:pt x="2112" y="2269"/>
                  </a:cubicBezTo>
                  <a:cubicBezTo>
                    <a:pt x="2332" y="2269"/>
                    <a:pt x="2490" y="2080"/>
                    <a:pt x="2490" y="1891"/>
                  </a:cubicBezTo>
                  <a:cubicBezTo>
                    <a:pt x="2490" y="1324"/>
                    <a:pt x="2143" y="883"/>
                    <a:pt x="1671" y="694"/>
                  </a:cubicBezTo>
                  <a:lnTo>
                    <a:pt x="1671" y="410"/>
                  </a:lnTo>
                  <a:cubicBezTo>
                    <a:pt x="1671" y="190"/>
                    <a:pt x="1482" y="1"/>
                    <a:pt x="12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408;p87">
              <a:extLst>
                <a:ext uri="{FF2B5EF4-FFF2-40B4-BE49-F238E27FC236}">
                  <a16:creationId xmlns:a16="http://schemas.microsoft.com/office/drawing/2014/main" id="{031AF452-F8EC-4F52-AB25-A83326F4990A}"/>
                </a:ext>
              </a:extLst>
            </p:cNvPr>
            <p:cNvSpPr/>
            <p:nvPr/>
          </p:nvSpPr>
          <p:spPr>
            <a:xfrm>
              <a:off x="-60232500" y="2671225"/>
              <a:ext cx="268600" cy="318225"/>
            </a:xfrm>
            <a:custGeom>
              <a:avLst/>
              <a:gdLst/>
              <a:ahLst/>
              <a:cxnLst/>
              <a:rect l="l" t="t" r="r" b="b"/>
              <a:pathLst>
                <a:path w="10744" h="12729" extrusionOk="0">
                  <a:moveTo>
                    <a:pt x="5419" y="1701"/>
                  </a:moveTo>
                  <a:cubicBezTo>
                    <a:pt x="7561" y="1701"/>
                    <a:pt x="9357" y="3151"/>
                    <a:pt x="9830" y="5167"/>
                  </a:cubicBezTo>
                  <a:cubicBezTo>
                    <a:pt x="9641" y="5041"/>
                    <a:pt x="9389" y="5009"/>
                    <a:pt x="9137" y="5009"/>
                  </a:cubicBezTo>
                  <a:cubicBezTo>
                    <a:pt x="8601" y="5009"/>
                    <a:pt x="8191" y="5230"/>
                    <a:pt x="7908" y="5545"/>
                  </a:cubicBezTo>
                  <a:cubicBezTo>
                    <a:pt x="7593" y="5198"/>
                    <a:pt x="7152" y="5009"/>
                    <a:pt x="6679" y="5009"/>
                  </a:cubicBezTo>
                  <a:cubicBezTo>
                    <a:pt x="6175" y="5009"/>
                    <a:pt x="5734" y="5230"/>
                    <a:pt x="5419" y="5545"/>
                  </a:cubicBezTo>
                  <a:cubicBezTo>
                    <a:pt x="5104" y="5198"/>
                    <a:pt x="4663" y="5009"/>
                    <a:pt x="4190" y="5009"/>
                  </a:cubicBezTo>
                  <a:cubicBezTo>
                    <a:pt x="3686" y="5009"/>
                    <a:pt x="3245" y="5230"/>
                    <a:pt x="2993" y="5545"/>
                  </a:cubicBezTo>
                  <a:cubicBezTo>
                    <a:pt x="2678" y="5198"/>
                    <a:pt x="2237" y="5009"/>
                    <a:pt x="1764" y="5009"/>
                  </a:cubicBezTo>
                  <a:cubicBezTo>
                    <a:pt x="1512" y="5009"/>
                    <a:pt x="1292" y="5041"/>
                    <a:pt x="1040" y="5167"/>
                  </a:cubicBezTo>
                  <a:cubicBezTo>
                    <a:pt x="1481" y="3151"/>
                    <a:pt x="3308" y="1701"/>
                    <a:pt x="5419" y="1701"/>
                  </a:cubicBezTo>
                  <a:close/>
                  <a:moveTo>
                    <a:pt x="5356" y="0"/>
                  </a:moveTo>
                  <a:cubicBezTo>
                    <a:pt x="5104" y="0"/>
                    <a:pt x="4946" y="189"/>
                    <a:pt x="4946" y="441"/>
                  </a:cubicBezTo>
                  <a:lnTo>
                    <a:pt x="4946" y="851"/>
                  </a:lnTo>
                  <a:cubicBezTo>
                    <a:pt x="2206" y="1071"/>
                    <a:pt x="0" y="3371"/>
                    <a:pt x="0" y="6207"/>
                  </a:cubicBezTo>
                  <a:lnTo>
                    <a:pt x="0" y="6648"/>
                  </a:lnTo>
                  <a:lnTo>
                    <a:pt x="32" y="6648"/>
                  </a:lnTo>
                  <a:cubicBezTo>
                    <a:pt x="32" y="6900"/>
                    <a:pt x="221" y="7089"/>
                    <a:pt x="473" y="7089"/>
                  </a:cubicBezTo>
                  <a:cubicBezTo>
                    <a:pt x="693" y="7089"/>
                    <a:pt x="851" y="6900"/>
                    <a:pt x="851" y="6648"/>
                  </a:cubicBezTo>
                  <a:cubicBezTo>
                    <a:pt x="851" y="6175"/>
                    <a:pt x="1197" y="5829"/>
                    <a:pt x="1701" y="5829"/>
                  </a:cubicBezTo>
                  <a:cubicBezTo>
                    <a:pt x="2143" y="5829"/>
                    <a:pt x="2521" y="6175"/>
                    <a:pt x="2521" y="6648"/>
                  </a:cubicBezTo>
                  <a:cubicBezTo>
                    <a:pt x="2521" y="6900"/>
                    <a:pt x="2710" y="7089"/>
                    <a:pt x="2899" y="7089"/>
                  </a:cubicBezTo>
                  <a:cubicBezTo>
                    <a:pt x="3119" y="7089"/>
                    <a:pt x="3308" y="6900"/>
                    <a:pt x="3308" y="6648"/>
                  </a:cubicBezTo>
                  <a:cubicBezTo>
                    <a:pt x="3308" y="6175"/>
                    <a:pt x="3655" y="5829"/>
                    <a:pt x="4127" y="5829"/>
                  </a:cubicBezTo>
                  <a:cubicBezTo>
                    <a:pt x="4600" y="5829"/>
                    <a:pt x="4946" y="6175"/>
                    <a:pt x="4946" y="6648"/>
                  </a:cubicBezTo>
                  <a:lnTo>
                    <a:pt x="4946" y="11499"/>
                  </a:lnTo>
                  <a:cubicBezTo>
                    <a:pt x="4946" y="12161"/>
                    <a:pt x="5514" y="12728"/>
                    <a:pt x="6175" y="12728"/>
                  </a:cubicBezTo>
                  <a:cubicBezTo>
                    <a:pt x="6837" y="12728"/>
                    <a:pt x="7404" y="12161"/>
                    <a:pt x="7404" y="11499"/>
                  </a:cubicBezTo>
                  <a:lnTo>
                    <a:pt x="7404" y="10680"/>
                  </a:lnTo>
                  <a:cubicBezTo>
                    <a:pt x="7404" y="10428"/>
                    <a:pt x="7215" y="10239"/>
                    <a:pt x="6994" y="10239"/>
                  </a:cubicBezTo>
                  <a:cubicBezTo>
                    <a:pt x="6805" y="10239"/>
                    <a:pt x="6616" y="10428"/>
                    <a:pt x="6616" y="10680"/>
                  </a:cubicBezTo>
                  <a:lnTo>
                    <a:pt x="6616" y="11499"/>
                  </a:lnTo>
                  <a:cubicBezTo>
                    <a:pt x="6616" y="11720"/>
                    <a:pt x="6427" y="11940"/>
                    <a:pt x="6175" y="11940"/>
                  </a:cubicBezTo>
                  <a:cubicBezTo>
                    <a:pt x="5955" y="11940"/>
                    <a:pt x="5797" y="11720"/>
                    <a:pt x="5797" y="11499"/>
                  </a:cubicBezTo>
                  <a:lnTo>
                    <a:pt x="5797" y="6648"/>
                  </a:lnTo>
                  <a:cubicBezTo>
                    <a:pt x="5797" y="6175"/>
                    <a:pt x="6144" y="5829"/>
                    <a:pt x="6616" y="5829"/>
                  </a:cubicBezTo>
                  <a:cubicBezTo>
                    <a:pt x="7089" y="5829"/>
                    <a:pt x="7435" y="6175"/>
                    <a:pt x="7435" y="6648"/>
                  </a:cubicBezTo>
                  <a:cubicBezTo>
                    <a:pt x="7435" y="6900"/>
                    <a:pt x="7624" y="7089"/>
                    <a:pt x="7876" y="7089"/>
                  </a:cubicBezTo>
                  <a:cubicBezTo>
                    <a:pt x="8097" y="7089"/>
                    <a:pt x="8255" y="6900"/>
                    <a:pt x="8255" y="6648"/>
                  </a:cubicBezTo>
                  <a:cubicBezTo>
                    <a:pt x="8255" y="6175"/>
                    <a:pt x="8633" y="5829"/>
                    <a:pt x="9105" y="5829"/>
                  </a:cubicBezTo>
                  <a:cubicBezTo>
                    <a:pt x="9578" y="5829"/>
                    <a:pt x="9924" y="6175"/>
                    <a:pt x="9924" y="6648"/>
                  </a:cubicBezTo>
                  <a:cubicBezTo>
                    <a:pt x="9924" y="6900"/>
                    <a:pt x="10113" y="7089"/>
                    <a:pt x="10302" y="7089"/>
                  </a:cubicBezTo>
                  <a:cubicBezTo>
                    <a:pt x="10554" y="7089"/>
                    <a:pt x="10743" y="6900"/>
                    <a:pt x="10743" y="6648"/>
                  </a:cubicBezTo>
                  <a:lnTo>
                    <a:pt x="10743" y="6207"/>
                  </a:lnTo>
                  <a:cubicBezTo>
                    <a:pt x="10743" y="3371"/>
                    <a:pt x="8538" y="1071"/>
                    <a:pt x="5797" y="851"/>
                  </a:cubicBezTo>
                  <a:lnTo>
                    <a:pt x="5797" y="441"/>
                  </a:lnTo>
                  <a:cubicBezTo>
                    <a:pt x="5797" y="189"/>
                    <a:pt x="5577" y="0"/>
                    <a:pt x="535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" name="Google Shape;9908;p85">
            <a:extLst>
              <a:ext uri="{FF2B5EF4-FFF2-40B4-BE49-F238E27FC236}">
                <a16:creationId xmlns:a16="http://schemas.microsoft.com/office/drawing/2014/main" id="{65CB331B-A3EA-481F-BE9C-A691017B0AC5}"/>
              </a:ext>
            </a:extLst>
          </p:cNvPr>
          <p:cNvGrpSpPr/>
          <p:nvPr/>
        </p:nvGrpSpPr>
        <p:grpSpPr>
          <a:xfrm>
            <a:off x="886648" y="4669168"/>
            <a:ext cx="256298" cy="254481"/>
            <a:chOff x="890400" y="4399350"/>
            <a:chExt cx="486600" cy="483150"/>
          </a:xfrm>
          <a:solidFill>
            <a:schemeClr val="bg1"/>
          </a:solidFill>
        </p:grpSpPr>
        <p:sp>
          <p:nvSpPr>
            <p:cNvPr id="50" name="Google Shape;9909;p85">
              <a:extLst>
                <a:ext uri="{FF2B5EF4-FFF2-40B4-BE49-F238E27FC236}">
                  <a16:creationId xmlns:a16="http://schemas.microsoft.com/office/drawing/2014/main" id="{F71557EE-97E5-42FB-A346-5FCD51E1DFE9}"/>
                </a:ext>
              </a:extLst>
            </p:cNvPr>
            <p:cNvSpPr/>
            <p:nvPr/>
          </p:nvSpPr>
          <p:spPr>
            <a:xfrm>
              <a:off x="1125300" y="4503075"/>
              <a:ext cx="153800" cy="141650"/>
            </a:xfrm>
            <a:custGeom>
              <a:avLst/>
              <a:gdLst/>
              <a:ahLst/>
              <a:cxnLst/>
              <a:rect l="l" t="t" r="r" b="b"/>
              <a:pathLst>
                <a:path w="6152" h="5666" extrusionOk="0">
                  <a:moveTo>
                    <a:pt x="3044" y="1140"/>
                  </a:moveTo>
                  <a:cubicBezTo>
                    <a:pt x="3263" y="1140"/>
                    <a:pt x="3484" y="1182"/>
                    <a:pt x="3694" y="1269"/>
                  </a:cubicBezTo>
                  <a:cubicBezTo>
                    <a:pt x="4328" y="1532"/>
                    <a:pt x="4741" y="2151"/>
                    <a:pt x="4741" y="2836"/>
                  </a:cubicBezTo>
                  <a:cubicBezTo>
                    <a:pt x="4741" y="3525"/>
                    <a:pt x="4328" y="4144"/>
                    <a:pt x="3694" y="4406"/>
                  </a:cubicBezTo>
                  <a:cubicBezTo>
                    <a:pt x="3484" y="4493"/>
                    <a:pt x="3263" y="4536"/>
                    <a:pt x="3044" y="4536"/>
                  </a:cubicBezTo>
                  <a:cubicBezTo>
                    <a:pt x="2602" y="4536"/>
                    <a:pt x="2168" y="4363"/>
                    <a:pt x="1843" y="4038"/>
                  </a:cubicBezTo>
                  <a:cubicBezTo>
                    <a:pt x="1178" y="3377"/>
                    <a:pt x="1178" y="2299"/>
                    <a:pt x="1843" y="1638"/>
                  </a:cubicBezTo>
                  <a:cubicBezTo>
                    <a:pt x="2168" y="1312"/>
                    <a:pt x="2602" y="1140"/>
                    <a:pt x="3044" y="1140"/>
                  </a:cubicBezTo>
                  <a:close/>
                  <a:moveTo>
                    <a:pt x="3043" y="0"/>
                  </a:moveTo>
                  <a:cubicBezTo>
                    <a:pt x="2680" y="0"/>
                    <a:pt x="2313" y="70"/>
                    <a:pt x="1961" y="215"/>
                  </a:cubicBezTo>
                  <a:cubicBezTo>
                    <a:pt x="710" y="732"/>
                    <a:pt x="1" y="2060"/>
                    <a:pt x="264" y="3386"/>
                  </a:cubicBezTo>
                  <a:cubicBezTo>
                    <a:pt x="529" y="4709"/>
                    <a:pt x="1688" y="5666"/>
                    <a:pt x="3038" y="5666"/>
                  </a:cubicBezTo>
                  <a:cubicBezTo>
                    <a:pt x="3040" y="5666"/>
                    <a:pt x="3042" y="5666"/>
                    <a:pt x="3045" y="5666"/>
                  </a:cubicBezTo>
                  <a:cubicBezTo>
                    <a:pt x="3048" y="5666"/>
                    <a:pt x="3052" y="5666"/>
                    <a:pt x="3056" y="5666"/>
                  </a:cubicBezTo>
                  <a:cubicBezTo>
                    <a:pt x="3801" y="5666"/>
                    <a:pt x="4518" y="5367"/>
                    <a:pt x="5046" y="4838"/>
                  </a:cubicBezTo>
                  <a:cubicBezTo>
                    <a:pt x="6004" y="3884"/>
                    <a:pt x="6152" y="2386"/>
                    <a:pt x="5400" y="1260"/>
                  </a:cubicBezTo>
                  <a:cubicBezTo>
                    <a:pt x="4862" y="453"/>
                    <a:pt x="3967" y="0"/>
                    <a:pt x="30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1" name="Google Shape;9910;p85">
              <a:extLst>
                <a:ext uri="{FF2B5EF4-FFF2-40B4-BE49-F238E27FC236}">
                  <a16:creationId xmlns:a16="http://schemas.microsoft.com/office/drawing/2014/main" id="{A45F322F-F78A-4922-9DBC-CFA92661C798}"/>
                </a:ext>
              </a:extLst>
            </p:cNvPr>
            <p:cNvSpPr/>
            <p:nvPr/>
          </p:nvSpPr>
          <p:spPr>
            <a:xfrm>
              <a:off x="890400" y="4399350"/>
              <a:ext cx="486600" cy="483150"/>
            </a:xfrm>
            <a:custGeom>
              <a:avLst/>
              <a:gdLst/>
              <a:ahLst/>
              <a:cxnLst/>
              <a:rect l="l" t="t" r="r" b="b"/>
              <a:pathLst>
                <a:path w="19464" h="19326" extrusionOk="0">
                  <a:moveTo>
                    <a:pt x="17908" y="1131"/>
                  </a:moveTo>
                  <a:cubicBezTo>
                    <a:pt x="18031" y="1131"/>
                    <a:pt x="18157" y="1132"/>
                    <a:pt x="18283" y="1134"/>
                  </a:cubicBezTo>
                  <a:cubicBezTo>
                    <a:pt x="18301" y="2369"/>
                    <a:pt x="18232" y="3465"/>
                    <a:pt x="18057" y="4449"/>
                  </a:cubicBezTo>
                  <a:cubicBezTo>
                    <a:pt x="16453" y="4223"/>
                    <a:pt x="15191" y="2960"/>
                    <a:pt x="14968" y="1357"/>
                  </a:cubicBezTo>
                  <a:cubicBezTo>
                    <a:pt x="15851" y="1203"/>
                    <a:pt x="16825" y="1131"/>
                    <a:pt x="17908" y="1131"/>
                  </a:cubicBezTo>
                  <a:close/>
                  <a:moveTo>
                    <a:pt x="6462" y="6683"/>
                  </a:moveTo>
                  <a:lnTo>
                    <a:pt x="6462" y="6686"/>
                  </a:lnTo>
                  <a:cubicBezTo>
                    <a:pt x="6003" y="7471"/>
                    <a:pt x="5574" y="8281"/>
                    <a:pt x="5173" y="9066"/>
                  </a:cubicBezTo>
                  <a:lnTo>
                    <a:pt x="2712" y="8839"/>
                  </a:lnTo>
                  <a:cubicBezTo>
                    <a:pt x="3545" y="7571"/>
                    <a:pt x="4952" y="6756"/>
                    <a:pt x="6462" y="6683"/>
                  </a:cubicBezTo>
                  <a:close/>
                  <a:moveTo>
                    <a:pt x="13863" y="1608"/>
                  </a:moveTo>
                  <a:cubicBezTo>
                    <a:pt x="14195" y="3637"/>
                    <a:pt x="15783" y="5225"/>
                    <a:pt x="17809" y="5557"/>
                  </a:cubicBezTo>
                  <a:cubicBezTo>
                    <a:pt x="17347" y="7209"/>
                    <a:pt x="16532" y="8534"/>
                    <a:pt x="15303" y="9718"/>
                  </a:cubicBezTo>
                  <a:cubicBezTo>
                    <a:pt x="13932" y="11043"/>
                    <a:pt x="11825" y="12218"/>
                    <a:pt x="9868" y="13221"/>
                  </a:cubicBezTo>
                  <a:lnTo>
                    <a:pt x="6196" y="9552"/>
                  </a:lnTo>
                  <a:cubicBezTo>
                    <a:pt x="7199" y="7592"/>
                    <a:pt x="8376" y="5485"/>
                    <a:pt x="9699" y="4114"/>
                  </a:cubicBezTo>
                  <a:cubicBezTo>
                    <a:pt x="10886" y="2885"/>
                    <a:pt x="12208" y="2073"/>
                    <a:pt x="13863" y="1608"/>
                  </a:cubicBezTo>
                  <a:close/>
                  <a:moveTo>
                    <a:pt x="5659" y="10612"/>
                  </a:moveTo>
                  <a:lnTo>
                    <a:pt x="8805" y="13758"/>
                  </a:lnTo>
                  <a:lnTo>
                    <a:pt x="8503" y="13909"/>
                  </a:lnTo>
                  <a:cubicBezTo>
                    <a:pt x="8237" y="14039"/>
                    <a:pt x="7984" y="14169"/>
                    <a:pt x="7736" y="14292"/>
                  </a:cubicBezTo>
                  <a:lnTo>
                    <a:pt x="5124" y="11681"/>
                  </a:lnTo>
                  <a:cubicBezTo>
                    <a:pt x="5248" y="11433"/>
                    <a:pt x="5378" y="11179"/>
                    <a:pt x="5508" y="10914"/>
                  </a:cubicBezTo>
                  <a:lnTo>
                    <a:pt x="5659" y="10612"/>
                  </a:lnTo>
                  <a:close/>
                  <a:moveTo>
                    <a:pt x="12658" y="13000"/>
                  </a:moveTo>
                  <a:lnTo>
                    <a:pt x="12658" y="13000"/>
                  </a:lnTo>
                  <a:cubicBezTo>
                    <a:pt x="12567" y="14483"/>
                    <a:pt x="11782" y="15835"/>
                    <a:pt x="10538" y="16651"/>
                  </a:cubicBezTo>
                  <a:lnTo>
                    <a:pt x="10348" y="14247"/>
                  </a:lnTo>
                  <a:cubicBezTo>
                    <a:pt x="11109" y="13858"/>
                    <a:pt x="11894" y="13441"/>
                    <a:pt x="12658" y="13000"/>
                  </a:cubicBezTo>
                  <a:close/>
                  <a:moveTo>
                    <a:pt x="4596" y="12756"/>
                  </a:moveTo>
                  <a:lnTo>
                    <a:pt x="5233" y="13393"/>
                  </a:lnTo>
                  <a:lnTo>
                    <a:pt x="4034" y="14594"/>
                  </a:lnTo>
                  <a:cubicBezTo>
                    <a:pt x="3814" y="14815"/>
                    <a:pt x="3811" y="15174"/>
                    <a:pt x="4034" y="15395"/>
                  </a:cubicBezTo>
                  <a:cubicBezTo>
                    <a:pt x="4145" y="15505"/>
                    <a:pt x="4290" y="15560"/>
                    <a:pt x="4434" y="15560"/>
                  </a:cubicBezTo>
                  <a:cubicBezTo>
                    <a:pt x="4579" y="15560"/>
                    <a:pt x="4724" y="15505"/>
                    <a:pt x="4835" y="15395"/>
                  </a:cubicBezTo>
                  <a:lnTo>
                    <a:pt x="6036" y="14193"/>
                  </a:lnTo>
                  <a:lnTo>
                    <a:pt x="6673" y="14833"/>
                  </a:lnTo>
                  <a:cubicBezTo>
                    <a:pt x="6528" y="15192"/>
                    <a:pt x="6311" y="15521"/>
                    <a:pt x="6036" y="15796"/>
                  </a:cubicBezTo>
                  <a:cubicBezTo>
                    <a:pt x="5387" y="16445"/>
                    <a:pt x="3110" y="17327"/>
                    <a:pt x="1555" y="17864"/>
                  </a:cubicBezTo>
                  <a:cubicBezTo>
                    <a:pt x="2096" y="16312"/>
                    <a:pt x="2984" y="14042"/>
                    <a:pt x="3633" y="13393"/>
                  </a:cubicBezTo>
                  <a:cubicBezTo>
                    <a:pt x="3908" y="13115"/>
                    <a:pt x="4234" y="12900"/>
                    <a:pt x="4596" y="12756"/>
                  </a:cubicBezTo>
                  <a:close/>
                  <a:moveTo>
                    <a:pt x="17939" y="0"/>
                  </a:moveTo>
                  <a:cubicBezTo>
                    <a:pt x="16582" y="0"/>
                    <a:pt x="15371" y="113"/>
                    <a:pt x="14282" y="349"/>
                  </a:cubicBezTo>
                  <a:cubicBezTo>
                    <a:pt x="14258" y="352"/>
                    <a:pt x="14234" y="358"/>
                    <a:pt x="14213" y="364"/>
                  </a:cubicBezTo>
                  <a:cubicBezTo>
                    <a:pt x="12057" y="841"/>
                    <a:pt x="10360" y="1801"/>
                    <a:pt x="8887" y="3329"/>
                  </a:cubicBezTo>
                  <a:cubicBezTo>
                    <a:pt x="8277" y="3960"/>
                    <a:pt x="7703" y="4724"/>
                    <a:pt x="7166" y="5548"/>
                  </a:cubicBezTo>
                  <a:lnTo>
                    <a:pt x="6676" y="5548"/>
                  </a:lnTo>
                  <a:cubicBezTo>
                    <a:pt x="5583" y="5548"/>
                    <a:pt x="4511" y="5856"/>
                    <a:pt x="3584" y="6436"/>
                  </a:cubicBezTo>
                  <a:cubicBezTo>
                    <a:pt x="2658" y="7016"/>
                    <a:pt x="1909" y="7837"/>
                    <a:pt x="1420" y="8815"/>
                  </a:cubicBezTo>
                  <a:lnTo>
                    <a:pt x="1284" y="9084"/>
                  </a:lnTo>
                  <a:cubicBezTo>
                    <a:pt x="1096" y="9458"/>
                    <a:pt x="1368" y="9902"/>
                    <a:pt x="1791" y="9905"/>
                  </a:cubicBezTo>
                  <a:lnTo>
                    <a:pt x="1948" y="9905"/>
                  </a:lnTo>
                  <a:lnTo>
                    <a:pt x="4623" y="10153"/>
                  </a:lnTo>
                  <a:cubicBezTo>
                    <a:pt x="4581" y="10237"/>
                    <a:pt x="4539" y="10322"/>
                    <a:pt x="4496" y="10409"/>
                  </a:cubicBezTo>
                  <a:cubicBezTo>
                    <a:pt x="4297" y="10802"/>
                    <a:pt x="4113" y="11176"/>
                    <a:pt x="3929" y="11533"/>
                  </a:cubicBezTo>
                  <a:cubicBezTo>
                    <a:pt x="3880" y="11626"/>
                    <a:pt x="3859" y="11732"/>
                    <a:pt x="3868" y="11838"/>
                  </a:cubicBezTo>
                  <a:cubicBezTo>
                    <a:pt x="3485" y="12031"/>
                    <a:pt x="3135" y="12287"/>
                    <a:pt x="2833" y="12592"/>
                  </a:cubicBezTo>
                  <a:cubicBezTo>
                    <a:pt x="1664" y="13761"/>
                    <a:pt x="275" y="18097"/>
                    <a:pt x="121" y="18586"/>
                  </a:cubicBezTo>
                  <a:cubicBezTo>
                    <a:pt x="1" y="18966"/>
                    <a:pt x="294" y="19325"/>
                    <a:pt x="657" y="19325"/>
                  </a:cubicBezTo>
                  <a:cubicBezTo>
                    <a:pt x="713" y="19325"/>
                    <a:pt x="770" y="19317"/>
                    <a:pt x="828" y="19299"/>
                  </a:cubicBezTo>
                  <a:cubicBezTo>
                    <a:pt x="1320" y="19145"/>
                    <a:pt x="5665" y="17765"/>
                    <a:pt x="6836" y="16593"/>
                  </a:cubicBezTo>
                  <a:cubicBezTo>
                    <a:pt x="7144" y="16288"/>
                    <a:pt x="7398" y="15935"/>
                    <a:pt x="7594" y="15549"/>
                  </a:cubicBezTo>
                  <a:lnTo>
                    <a:pt x="7628" y="15549"/>
                  </a:lnTo>
                  <a:cubicBezTo>
                    <a:pt x="7715" y="15549"/>
                    <a:pt x="7806" y="15527"/>
                    <a:pt x="7884" y="15485"/>
                  </a:cubicBezTo>
                  <a:cubicBezTo>
                    <a:pt x="8240" y="15304"/>
                    <a:pt x="8615" y="15117"/>
                    <a:pt x="9010" y="14920"/>
                  </a:cubicBezTo>
                  <a:lnTo>
                    <a:pt x="9255" y="14797"/>
                  </a:lnTo>
                  <a:lnTo>
                    <a:pt x="9463" y="17418"/>
                  </a:lnTo>
                  <a:lnTo>
                    <a:pt x="9463" y="17578"/>
                  </a:lnTo>
                  <a:cubicBezTo>
                    <a:pt x="9463" y="17906"/>
                    <a:pt x="9732" y="18144"/>
                    <a:pt x="10028" y="18144"/>
                  </a:cubicBezTo>
                  <a:cubicBezTo>
                    <a:pt x="10113" y="18144"/>
                    <a:pt x="10201" y="18124"/>
                    <a:pt x="10285" y="18082"/>
                  </a:cubicBezTo>
                  <a:lnTo>
                    <a:pt x="10553" y="17946"/>
                  </a:lnTo>
                  <a:cubicBezTo>
                    <a:pt x="12543" y="16950"/>
                    <a:pt x="13802" y="14914"/>
                    <a:pt x="13799" y="12689"/>
                  </a:cubicBezTo>
                  <a:lnTo>
                    <a:pt x="13799" y="12303"/>
                  </a:lnTo>
                  <a:cubicBezTo>
                    <a:pt x="14654" y="11750"/>
                    <a:pt x="15442" y="11161"/>
                    <a:pt x="16091" y="10536"/>
                  </a:cubicBezTo>
                  <a:cubicBezTo>
                    <a:pt x="17619" y="9060"/>
                    <a:pt x="18582" y="7366"/>
                    <a:pt x="19059" y="5207"/>
                  </a:cubicBezTo>
                  <a:cubicBezTo>
                    <a:pt x="19065" y="5186"/>
                    <a:pt x="19068" y="5165"/>
                    <a:pt x="19071" y="5140"/>
                  </a:cubicBezTo>
                  <a:cubicBezTo>
                    <a:pt x="19361" y="3809"/>
                    <a:pt x="19464" y="2302"/>
                    <a:pt x="19403" y="563"/>
                  </a:cubicBezTo>
                  <a:cubicBezTo>
                    <a:pt x="19394" y="264"/>
                    <a:pt x="19156" y="25"/>
                    <a:pt x="18857" y="16"/>
                  </a:cubicBezTo>
                  <a:cubicBezTo>
                    <a:pt x="18544" y="6"/>
                    <a:pt x="18238" y="0"/>
                    <a:pt x="17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52" name="Google Shape;9911;p85">
              <a:extLst>
                <a:ext uri="{FF2B5EF4-FFF2-40B4-BE49-F238E27FC236}">
                  <a16:creationId xmlns:a16="http://schemas.microsoft.com/office/drawing/2014/main" id="{CE9F8801-E952-4355-94CF-D8F27B7105E4}"/>
                </a:ext>
              </a:extLst>
            </p:cNvPr>
            <p:cNvSpPr/>
            <p:nvPr/>
          </p:nvSpPr>
          <p:spPr>
            <a:xfrm>
              <a:off x="1106975" y="4639875"/>
              <a:ext cx="28325" cy="28325"/>
            </a:xfrm>
            <a:custGeom>
              <a:avLst/>
              <a:gdLst/>
              <a:ahLst/>
              <a:cxnLst/>
              <a:rect l="l" t="t" r="r" b="b"/>
              <a:pathLst>
                <a:path w="1133" h="1133" extrusionOk="0">
                  <a:moveTo>
                    <a:pt x="565" y="0"/>
                  </a:moveTo>
                  <a:cubicBezTo>
                    <a:pt x="254" y="0"/>
                    <a:pt x="0" y="254"/>
                    <a:pt x="0" y="568"/>
                  </a:cubicBezTo>
                  <a:cubicBezTo>
                    <a:pt x="0" y="879"/>
                    <a:pt x="254" y="1133"/>
                    <a:pt x="565" y="1133"/>
                  </a:cubicBezTo>
                  <a:cubicBezTo>
                    <a:pt x="879" y="1133"/>
                    <a:pt x="1132" y="879"/>
                    <a:pt x="1132" y="568"/>
                  </a:cubicBezTo>
                  <a:cubicBezTo>
                    <a:pt x="1132" y="254"/>
                    <a:pt x="879" y="0"/>
                    <a:pt x="5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53" name="Google Shape;10293;p87">
            <a:extLst>
              <a:ext uri="{FF2B5EF4-FFF2-40B4-BE49-F238E27FC236}">
                <a16:creationId xmlns:a16="http://schemas.microsoft.com/office/drawing/2014/main" id="{EEFB4871-43B3-402E-B026-817E2DC3A5A6}"/>
              </a:ext>
            </a:extLst>
          </p:cNvPr>
          <p:cNvGrpSpPr/>
          <p:nvPr/>
        </p:nvGrpSpPr>
        <p:grpSpPr>
          <a:xfrm>
            <a:off x="864598" y="5517537"/>
            <a:ext cx="275173" cy="293340"/>
            <a:chOff x="-61354075" y="1940500"/>
            <a:chExt cx="314275" cy="312325"/>
          </a:xfrm>
          <a:solidFill>
            <a:schemeClr val="bg1"/>
          </a:solidFill>
        </p:grpSpPr>
        <p:sp>
          <p:nvSpPr>
            <p:cNvPr id="54" name="Google Shape;10294;p87">
              <a:extLst>
                <a:ext uri="{FF2B5EF4-FFF2-40B4-BE49-F238E27FC236}">
                  <a16:creationId xmlns:a16="http://schemas.microsoft.com/office/drawing/2014/main" id="{C84947D6-33ED-454C-9929-AC16D939E6CE}"/>
                </a:ext>
              </a:extLst>
            </p:cNvPr>
            <p:cNvSpPr/>
            <p:nvPr/>
          </p:nvSpPr>
          <p:spPr>
            <a:xfrm>
              <a:off x="-61354075" y="1940500"/>
              <a:ext cx="314275" cy="312325"/>
            </a:xfrm>
            <a:custGeom>
              <a:avLst/>
              <a:gdLst/>
              <a:ahLst/>
              <a:cxnLst/>
              <a:rect l="l" t="t" r="r" b="b"/>
              <a:pathLst>
                <a:path w="12571" h="12493" extrusionOk="0">
                  <a:moveTo>
                    <a:pt x="6270" y="1001"/>
                  </a:moveTo>
                  <a:lnTo>
                    <a:pt x="7687" y="2419"/>
                  </a:lnTo>
                  <a:cubicBezTo>
                    <a:pt x="7750" y="2482"/>
                    <a:pt x="7876" y="2513"/>
                    <a:pt x="7971" y="2513"/>
                  </a:cubicBezTo>
                  <a:lnTo>
                    <a:pt x="9956" y="2513"/>
                  </a:lnTo>
                  <a:lnTo>
                    <a:pt x="9956" y="4529"/>
                  </a:lnTo>
                  <a:cubicBezTo>
                    <a:pt x="9956" y="4655"/>
                    <a:pt x="10019" y="4718"/>
                    <a:pt x="10082" y="4813"/>
                  </a:cubicBezTo>
                  <a:lnTo>
                    <a:pt x="11499" y="6231"/>
                  </a:lnTo>
                  <a:lnTo>
                    <a:pt x="10082" y="7648"/>
                  </a:lnTo>
                  <a:cubicBezTo>
                    <a:pt x="10019" y="7711"/>
                    <a:pt x="9956" y="7837"/>
                    <a:pt x="9956" y="7900"/>
                  </a:cubicBezTo>
                  <a:lnTo>
                    <a:pt x="9956" y="9917"/>
                  </a:lnTo>
                  <a:lnTo>
                    <a:pt x="7971" y="9917"/>
                  </a:lnTo>
                  <a:cubicBezTo>
                    <a:pt x="7845" y="9917"/>
                    <a:pt x="7750" y="9948"/>
                    <a:pt x="7687" y="10043"/>
                  </a:cubicBezTo>
                  <a:lnTo>
                    <a:pt x="6270" y="11460"/>
                  </a:lnTo>
                  <a:lnTo>
                    <a:pt x="4852" y="10043"/>
                  </a:lnTo>
                  <a:cubicBezTo>
                    <a:pt x="4757" y="9948"/>
                    <a:pt x="4631" y="9917"/>
                    <a:pt x="4568" y="9917"/>
                  </a:cubicBezTo>
                  <a:lnTo>
                    <a:pt x="2552" y="9917"/>
                  </a:lnTo>
                  <a:lnTo>
                    <a:pt x="2552" y="7900"/>
                  </a:lnTo>
                  <a:cubicBezTo>
                    <a:pt x="2552" y="7806"/>
                    <a:pt x="2521" y="7711"/>
                    <a:pt x="2426" y="7648"/>
                  </a:cubicBezTo>
                  <a:lnTo>
                    <a:pt x="1008" y="6231"/>
                  </a:lnTo>
                  <a:lnTo>
                    <a:pt x="2426" y="4813"/>
                  </a:lnTo>
                  <a:cubicBezTo>
                    <a:pt x="2521" y="4718"/>
                    <a:pt x="2552" y="4624"/>
                    <a:pt x="2552" y="4529"/>
                  </a:cubicBezTo>
                  <a:lnTo>
                    <a:pt x="2552" y="2513"/>
                  </a:lnTo>
                  <a:lnTo>
                    <a:pt x="4568" y="2513"/>
                  </a:lnTo>
                  <a:cubicBezTo>
                    <a:pt x="4694" y="2513"/>
                    <a:pt x="4757" y="2482"/>
                    <a:pt x="4852" y="2419"/>
                  </a:cubicBezTo>
                  <a:lnTo>
                    <a:pt x="6270" y="1001"/>
                  </a:lnTo>
                  <a:close/>
                  <a:moveTo>
                    <a:pt x="6285" y="1"/>
                  </a:moveTo>
                  <a:cubicBezTo>
                    <a:pt x="6175" y="1"/>
                    <a:pt x="6065" y="40"/>
                    <a:pt x="5986" y="119"/>
                  </a:cubicBezTo>
                  <a:lnTo>
                    <a:pt x="4411" y="1694"/>
                  </a:lnTo>
                  <a:lnTo>
                    <a:pt x="2174" y="1694"/>
                  </a:lnTo>
                  <a:cubicBezTo>
                    <a:pt x="1922" y="1694"/>
                    <a:pt x="1733" y="1883"/>
                    <a:pt x="1733" y="2135"/>
                  </a:cubicBezTo>
                  <a:lnTo>
                    <a:pt x="1733" y="4372"/>
                  </a:lnTo>
                  <a:lnTo>
                    <a:pt x="158" y="5947"/>
                  </a:lnTo>
                  <a:cubicBezTo>
                    <a:pt x="0" y="6105"/>
                    <a:pt x="0" y="6388"/>
                    <a:pt x="158" y="6546"/>
                  </a:cubicBezTo>
                  <a:lnTo>
                    <a:pt x="1733" y="8121"/>
                  </a:lnTo>
                  <a:lnTo>
                    <a:pt x="1733" y="10358"/>
                  </a:lnTo>
                  <a:cubicBezTo>
                    <a:pt x="1733" y="10578"/>
                    <a:pt x="1922" y="10736"/>
                    <a:pt x="2174" y="10736"/>
                  </a:cubicBezTo>
                  <a:lnTo>
                    <a:pt x="4411" y="10736"/>
                  </a:lnTo>
                  <a:lnTo>
                    <a:pt x="5986" y="12374"/>
                  </a:lnTo>
                  <a:cubicBezTo>
                    <a:pt x="6065" y="12453"/>
                    <a:pt x="6175" y="12492"/>
                    <a:pt x="6285" y="12492"/>
                  </a:cubicBezTo>
                  <a:cubicBezTo>
                    <a:pt x="6396" y="12492"/>
                    <a:pt x="6506" y="12453"/>
                    <a:pt x="6585" y="12374"/>
                  </a:cubicBezTo>
                  <a:lnTo>
                    <a:pt x="8160" y="10736"/>
                  </a:lnTo>
                  <a:lnTo>
                    <a:pt x="10397" y="10736"/>
                  </a:lnTo>
                  <a:cubicBezTo>
                    <a:pt x="10617" y="10736"/>
                    <a:pt x="10775" y="10547"/>
                    <a:pt x="10775" y="10358"/>
                  </a:cubicBezTo>
                  <a:lnTo>
                    <a:pt x="10775" y="8121"/>
                  </a:lnTo>
                  <a:lnTo>
                    <a:pt x="12413" y="6546"/>
                  </a:lnTo>
                  <a:cubicBezTo>
                    <a:pt x="12571" y="6388"/>
                    <a:pt x="12571" y="6105"/>
                    <a:pt x="12413" y="5947"/>
                  </a:cubicBezTo>
                  <a:lnTo>
                    <a:pt x="10775" y="4372"/>
                  </a:lnTo>
                  <a:lnTo>
                    <a:pt x="10775" y="2135"/>
                  </a:lnTo>
                  <a:cubicBezTo>
                    <a:pt x="10775" y="1883"/>
                    <a:pt x="10586" y="1694"/>
                    <a:pt x="10397" y="1694"/>
                  </a:cubicBezTo>
                  <a:lnTo>
                    <a:pt x="8160" y="1694"/>
                  </a:lnTo>
                  <a:lnTo>
                    <a:pt x="6585" y="119"/>
                  </a:lnTo>
                  <a:cubicBezTo>
                    <a:pt x="6506" y="40"/>
                    <a:pt x="6396" y="1"/>
                    <a:pt x="62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295;p87">
              <a:extLst>
                <a:ext uri="{FF2B5EF4-FFF2-40B4-BE49-F238E27FC236}">
                  <a16:creationId xmlns:a16="http://schemas.microsoft.com/office/drawing/2014/main" id="{46824051-16B5-4EF0-9C8A-211D814CE43D}"/>
                </a:ext>
              </a:extLst>
            </p:cNvPr>
            <p:cNvSpPr/>
            <p:nvPr/>
          </p:nvSpPr>
          <p:spPr>
            <a:xfrm>
              <a:off x="-61268225" y="2024575"/>
              <a:ext cx="60650" cy="61475"/>
            </a:xfrm>
            <a:custGeom>
              <a:avLst/>
              <a:gdLst/>
              <a:ahLst/>
              <a:cxnLst/>
              <a:rect l="l" t="t" r="r" b="b"/>
              <a:pathLst>
                <a:path w="2426" h="2459" extrusionOk="0">
                  <a:moveTo>
                    <a:pt x="1197" y="820"/>
                  </a:moveTo>
                  <a:cubicBezTo>
                    <a:pt x="1449" y="820"/>
                    <a:pt x="1607" y="1009"/>
                    <a:pt x="1607" y="1261"/>
                  </a:cubicBezTo>
                  <a:cubicBezTo>
                    <a:pt x="1607" y="1481"/>
                    <a:pt x="1418" y="1639"/>
                    <a:pt x="1197" y="1639"/>
                  </a:cubicBezTo>
                  <a:cubicBezTo>
                    <a:pt x="1008" y="1639"/>
                    <a:pt x="819" y="1450"/>
                    <a:pt x="819" y="1261"/>
                  </a:cubicBezTo>
                  <a:cubicBezTo>
                    <a:pt x="788" y="977"/>
                    <a:pt x="977" y="820"/>
                    <a:pt x="1197" y="820"/>
                  </a:cubicBezTo>
                  <a:close/>
                  <a:moveTo>
                    <a:pt x="1197" y="1"/>
                  </a:moveTo>
                  <a:cubicBezTo>
                    <a:pt x="536" y="1"/>
                    <a:pt x="0" y="536"/>
                    <a:pt x="0" y="1261"/>
                  </a:cubicBezTo>
                  <a:cubicBezTo>
                    <a:pt x="0" y="1954"/>
                    <a:pt x="504" y="2458"/>
                    <a:pt x="1197" y="2458"/>
                  </a:cubicBezTo>
                  <a:cubicBezTo>
                    <a:pt x="1890" y="2458"/>
                    <a:pt x="2426" y="1922"/>
                    <a:pt x="2426" y="1261"/>
                  </a:cubicBezTo>
                  <a:cubicBezTo>
                    <a:pt x="2426" y="568"/>
                    <a:pt x="1890" y="1"/>
                    <a:pt x="1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296;p87">
              <a:extLst>
                <a:ext uri="{FF2B5EF4-FFF2-40B4-BE49-F238E27FC236}">
                  <a16:creationId xmlns:a16="http://schemas.microsoft.com/office/drawing/2014/main" id="{4B9775A6-7F73-4F0A-B11E-822F28E318B0}"/>
                </a:ext>
              </a:extLst>
            </p:cNvPr>
            <p:cNvSpPr/>
            <p:nvPr/>
          </p:nvSpPr>
          <p:spPr>
            <a:xfrm>
              <a:off x="-61187100" y="2107275"/>
              <a:ext cx="61450" cy="61475"/>
            </a:xfrm>
            <a:custGeom>
              <a:avLst/>
              <a:gdLst/>
              <a:ahLst/>
              <a:cxnLst/>
              <a:rect l="l" t="t" r="r" b="b"/>
              <a:pathLst>
                <a:path w="2458" h="2459" extrusionOk="0">
                  <a:moveTo>
                    <a:pt x="1229" y="788"/>
                  </a:moveTo>
                  <a:cubicBezTo>
                    <a:pt x="1512" y="820"/>
                    <a:pt x="1670" y="977"/>
                    <a:pt x="1670" y="1198"/>
                  </a:cubicBezTo>
                  <a:cubicBezTo>
                    <a:pt x="1670" y="1450"/>
                    <a:pt x="1481" y="1639"/>
                    <a:pt x="1229" y="1639"/>
                  </a:cubicBezTo>
                  <a:cubicBezTo>
                    <a:pt x="1008" y="1639"/>
                    <a:pt x="851" y="1450"/>
                    <a:pt x="851" y="1198"/>
                  </a:cubicBezTo>
                  <a:cubicBezTo>
                    <a:pt x="851" y="977"/>
                    <a:pt x="1040" y="788"/>
                    <a:pt x="1229" y="78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922" y="2458"/>
                    <a:pt x="2458" y="1922"/>
                    <a:pt x="2458" y="1198"/>
                  </a:cubicBezTo>
                  <a:cubicBezTo>
                    <a:pt x="2458" y="536"/>
                    <a:pt x="1922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297;p87">
              <a:extLst>
                <a:ext uri="{FF2B5EF4-FFF2-40B4-BE49-F238E27FC236}">
                  <a16:creationId xmlns:a16="http://schemas.microsoft.com/office/drawing/2014/main" id="{53E43CA5-5423-4420-A44F-861B1E785B15}"/>
                </a:ext>
              </a:extLst>
            </p:cNvPr>
            <p:cNvSpPr/>
            <p:nvPr/>
          </p:nvSpPr>
          <p:spPr>
            <a:xfrm>
              <a:off x="-61250125" y="2044475"/>
              <a:ext cx="105575" cy="103600"/>
            </a:xfrm>
            <a:custGeom>
              <a:avLst/>
              <a:gdLst/>
              <a:ahLst/>
              <a:cxnLst/>
              <a:rect l="l" t="t" r="r" b="b"/>
              <a:pathLst>
                <a:path w="4223" h="4144" extrusionOk="0">
                  <a:moveTo>
                    <a:pt x="3766" y="0"/>
                  </a:moveTo>
                  <a:cubicBezTo>
                    <a:pt x="3655" y="0"/>
                    <a:pt x="3545" y="40"/>
                    <a:pt x="3466" y="118"/>
                  </a:cubicBezTo>
                  <a:lnTo>
                    <a:pt x="158" y="3426"/>
                  </a:lnTo>
                  <a:cubicBezTo>
                    <a:pt x="1" y="3615"/>
                    <a:pt x="1" y="3836"/>
                    <a:pt x="158" y="4025"/>
                  </a:cubicBezTo>
                  <a:cubicBezTo>
                    <a:pt x="237" y="4104"/>
                    <a:pt x="347" y="4143"/>
                    <a:pt x="458" y="4143"/>
                  </a:cubicBezTo>
                  <a:cubicBezTo>
                    <a:pt x="568" y="4143"/>
                    <a:pt x="678" y="4104"/>
                    <a:pt x="757" y="4025"/>
                  </a:cubicBezTo>
                  <a:lnTo>
                    <a:pt x="4065" y="717"/>
                  </a:lnTo>
                  <a:cubicBezTo>
                    <a:pt x="4222" y="559"/>
                    <a:pt x="4222" y="276"/>
                    <a:pt x="4065" y="118"/>
                  </a:cubicBezTo>
                  <a:cubicBezTo>
                    <a:pt x="3986" y="40"/>
                    <a:pt x="3876" y="0"/>
                    <a:pt x="37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Google Shape;11184;p89">
            <a:extLst>
              <a:ext uri="{FF2B5EF4-FFF2-40B4-BE49-F238E27FC236}">
                <a16:creationId xmlns:a16="http://schemas.microsoft.com/office/drawing/2014/main" id="{058440EE-F027-4614-AEC9-DA297840E0D7}"/>
              </a:ext>
            </a:extLst>
          </p:cNvPr>
          <p:cNvSpPr/>
          <p:nvPr/>
        </p:nvSpPr>
        <p:spPr>
          <a:xfrm>
            <a:off x="907294" y="4146422"/>
            <a:ext cx="260812" cy="264088"/>
          </a:xfrm>
          <a:custGeom>
            <a:avLst/>
            <a:gdLst/>
            <a:ahLst/>
            <a:cxnLst/>
            <a:rect l="l" t="t" r="r" b="b"/>
            <a:pathLst>
              <a:path w="11941" h="12091" extrusionOk="0">
                <a:moveTo>
                  <a:pt x="5955" y="796"/>
                </a:moveTo>
                <a:lnTo>
                  <a:pt x="10933" y="3915"/>
                </a:lnTo>
                <a:lnTo>
                  <a:pt x="5955" y="7034"/>
                </a:lnTo>
                <a:lnTo>
                  <a:pt x="977" y="3915"/>
                </a:lnTo>
                <a:lnTo>
                  <a:pt x="5955" y="796"/>
                </a:lnTo>
                <a:close/>
                <a:moveTo>
                  <a:pt x="9924" y="5428"/>
                </a:moveTo>
                <a:lnTo>
                  <a:pt x="10964" y="6058"/>
                </a:lnTo>
                <a:lnTo>
                  <a:pt x="5955" y="9145"/>
                </a:lnTo>
                <a:lnTo>
                  <a:pt x="977" y="6058"/>
                </a:lnTo>
                <a:lnTo>
                  <a:pt x="2017" y="5428"/>
                </a:lnTo>
                <a:lnTo>
                  <a:pt x="5797" y="7790"/>
                </a:lnTo>
                <a:cubicBezTo>
                  <a:pt x="5860" y="7822"/>
                  <a:pt x="5931" y="7838"/>
                  <a:pt x="5994" y="7838"/>
                </a:cubicBezTo>
                <a:cubicBezTo>
                  <a:pt x="6057" y="7838"/>
                  <a:pt x="6112" y="7822"/>
                  <a:pt x="6144" y="7790"/>
                </a:cubicBezTo>
                <a:lnTo>
                  <a:pt x="9924" y="5428"/>
                </a:lnTo>
                <a:close/>
                <a:moveTo>
                  <a:pt x="9956" y="7538"/>
                </a:moveTo>
                <a:lnTo>
                  <a:pt x="10964" y="8169"/>
                </a:lnTo>
                <a:lnTo>
                  <a:pt x="5986" y="11288"/>
                </a:lnTo>
                <a:lnTo>
                  <a:pt x="1040" y="8169"/>
                </a:lnTo>
                <a:lnTo>
                  <a:pt x="2048" y="7538"/>
                </a:lnTo>
                <a:lnTo>
                  <a:pt x="5829" y="9901"/>
                </a:lnTo>
                <a:cubicBezTo>
                  <a:pt x="5892" y="9949"/>
                  <a:pt x="5963" y="9972"/>
                  <a:pt x="6026" y="9972"/>
                </a:cubicBezTo>
                <a:cubicBezTo>
                  <a:pt x="6089" y="9972"/>
                  <a:pt x="6144" y="9949"/>
                  <a:pt x="6175" y="9901"/>
                </a:cubicBezTo>
                <a:lnTo>
                  <a:pt x="9956" y="7538"/>
                </a:lnTo>
                <a:close/>
                <a:moveTo>
                  <a:pt x="5959" y="1"/>
                </a:moveTo>
                <a:cubicBezTo>
                  <a:pt x="5900" y="1"/>
                  <a:pt x="5845" y="25"/>
                  <a:pt x="5797" y="72"/>
                </a:cubicBezTo>
                <a:lnTo>
                  <a:pt x="158" y="3600"/>
                </a:lnTo>
                <a:cubicBezTo>
                  <a:pt x="32" y="3695"/>
                  <a:pt x="0" y="3758"/>
                  <a:pt x="0" y="3915"/>
                </a:cubicBezTo>
                <a:cubicBezTo>
                  <a:pt x="0" y="4073"/>
                  <a:pt x="95" y="4136"/>
                  <a:pt x="158" y="4230"/>
                </a:cubicBezTo>
                <a:lnTo>
                  <a:pt x="1387" y="4987"/>
                </a:lnTo>
                <a:lnTo>
                  <a:pt x="158" y="5743"/>
                </a:lnTo>
                <a:cubicBezTo>
                  <a:pt x="32" y="5806"/>
                  <a:pt x="0" y="5869"/>
                  <a:pt x="0" y="6058"/>
                </a:cubicBezTo>
                <a:cubicBezTo>
                  <a:pt x="0" y="6152"/>
                  <a:pt x="95" y="6278"/>
                  <a:pt x="158" y="6373"/>
                </a:cubicBezTo>
                <a:lnTo>
                  <a:pt x="1387" y="7097"/>
                </a:lnTo>
                <a:lnTo>
                  <a:pt x="158" y="7854"/>
                </a:lnTo>
                <a:cubicBezTo>
                  <a:pt x="32" y="7948"/>
                  <a:pt x="0" y="8011"/>
                  <a:pt x="0" y="8169"/>
                </a:cubicBezTo>
                <a:cubicBezTo>
                  <a:pt x="0" y="8295"/>
                  <a:pt x="95" y="8421"/>
                  <a:pt x="158" y="8484"/>
                </a:cubicBezTo>
                <a:lnTo>
                  <a:pt x="5797" y="12044"/>
                </a:lnTo>
                <a:cubicBezTo>
                  <a:pt x="5860" y="12075"/>
                  <a:pt x="5931" y="12091"/>
                  <a:pt x="5994" y="12091"/>
                </a:cubicBezTo>
                <a:cubicBezTo>
                  <a:pt x="6057" y="12091"/>
                  <a:pt x="6112" y="12075"/>
                  <a:pt x="6144" y="12044"/>
                </a:cubicBezTo>
                <a:lnTo>
                  <a:pt x="11783" y="8484"/>
                </a:lnTo>
                <a:cubicBezTo>
                  <a:pt x="11909" y="8421"/>
                  <a:pt x="11941" y="8326"/>
                  <a:pt x="11941" y="8169"/>
                </a:cubicBezTo>
                <a:cubicBezTo>
                  <a:pt x="11941" y="8043"/>
                  <a:pt x="11846" y="7948"/>
                  <a:pt x="11783" y="7854"/>
                </a:cubicBezTo>
                <a:lnTo>
                  <a:pt x="10555" y="7097"/>
                </a:lnTo>
                <a:lnTo>
                  <a:pt x="11783" y="6373"/>
                </a:lnTo>
                <a:cubicBezTo>
                  <a:pt x="11909" y="6278"/>
                  <a:pt x="11941" y="6152"/>
                  <a:pt x="11941" y="6058"/>
                </a:cubicBezTo>
                <a:cubicBezTo>
                  <a:pt x="11941" y="5932"/>
                  <a:pt x="11846" y="5806"/>
                  <a:pt x="11783" y="5743"/>
                </a:cubicBezTo>
                <a:lnTo>
                  <a:pt x="10555" y="4987"/>
                </a:lnTo>
                <a:lnTo>
                  <a:pt x="11783" y="4230"/>
                </a:lnTo>
                <a:cubicBezTo>
                  <a:pt x="11909" y="4136"/>
                  <a:pt x="11941" y="4073"/>
                  <a:pt x="11941" y="3915"/>
                </a:cubicBezTo>
                <a:cubicBezTo>
                  <a:pt x="11941" y="3758"/>
                  <a:pt x="11846" y="3695"/>
                  <a:pt x="11783" y="3600"/>
                </a:cubicBezTo>
                <a:lnTo>
                  <a:pt x="6144" y="72"/>
                </a:lnTo>
                <a:cubicBezTo>
                  <a:pt x="6081" y="25"/>
                  <a:pt x="6018" y="1"/>
                  <a:pt x="5959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Заголовок 1">
            <a:extLst>
              <a:ext uri="{FF2B5EF4-FFF2-40B4-BE49-F238E27FC236}">
                <a16:creationId xmlns:a16="http://schemas.microsoft.com/office/drawing/2014/main" id="{DB412BB4-A8C4-4841-A7BA-6D28FE00D55D}"/>
              </a:ext>
            </a:extLst>
          </p:cNvPr>
          <p:cNvSpPr txBox="1">
            <a:spLocks/>
          </p:cNvSpPr>
          <p:nvPr/>
        </p:nvSpPr>
        <p:spPr>
          <a:xfrm>
            <a:off x="6546701" y="-175429"/>
            <a:ext cx="3833906" cy="15626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latin typeface="Arial Black" panose="020B0A04020102020204" pitchFamily="34" charset="0"/>
                <a:ea typeface="+mn-ea"/>
                <a:cs typeface="+mn-cs"/>
              </a:rPr>
              <a:t>Как оформить БГ НДС?</a:t>
            </a:r>
          </a:p>
        </p:txBody>
      </p:sp>
      <p:pic>
        <p:nvPicPr>
          <p:cNvPr id="61" name="Picture 4" descr="https://code-qr.ru/storage/generated/2024/10/23/ad6468e8443e400b87be941aa97bc4e3/2024102309016.png">
            <a:extLst>
              <a:ext uri="{FF2B5EF4-FFF2-40B4-BE49-F238E27FC236}">
                <a16:creationId xmlns:a16="http://schemas.microsoft.com/office/drawing/2014/main" id="{77D4C979-53E4-4F18-9441-ECE92972A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546" y="3761521"/>
            <a:ext cx="1297977" cy="129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ЦИФРОВАЯ ПЛАТФОРМА «МОЙ ЭКСПОРТ»">
            <a:extLst>
              <a:ext uri="{FF2B5EF4-FFF2-40B4-BE49-F238E27FC236}">
                <a16:creationId xmlns:a16="http://schemas.microsoft.com/office/drawing/2014/main" id="{6F8FE043-3C41-4967-8899-D42A10607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652" y="2707686"/>
            <a:ext cx="1075764" cy="60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макет мобильного телефона PNG , Сотовый телефон, айфон, мокапы PNG картинки  и пнг PSD рисунок для бесплатной загрузки">
            <a:extLst>
              <a:ext uri="{FF2B5EF4-FFF2-40B4-BE49-F238E27FC236}">
                <a16:creationId xmlns:a16="http://schemas.microsoft.com/office/drawing/2014/main" id="{45A65D70-1F2D-4C9B-8E7E-93EDD8A17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3" r="20449"/>
          <a:stretch/>
        </p:blipFill>
        <p:spPr bwMode="auto">
          <a:xfrm>
            <a:off x="6231904" y="1884524"/>
            <a:ext cx="2239497" cy="392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Google Shape;491;p46">
            <a:extLst>
              <a:ext uri="{FF2B5EF4-FFF2-40B4-BE49-F238E27FC236}">
                <a16:creationId xmlns:a16="http://schemas.microsoft.com/office/drawing/2014/main" id="{91230A72-6333-44AC-9199-DD7C785530D4}"/>
              </a:ext>
            </a:extLst>
          </p:cNvPr>
          <p:cNvSpPr txBox="1">
            <a:spLocks/>
          </p:cNvSpPr>
          <p:nvPr/>
        </p:nvSpPr>
        <p:spPr>
          <a:xfrm>
            <a:off x="8289499" y="2261265"/>
            <a:ext cx="3699450" cy="325627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00" b="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None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None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None/>
              <a:defRPr sz="16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None/>
              <a:defRPr sz="16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5300" indent="-342900" algn="l">
              <a:buSzPts val="1200"/>
              <a:buFont typeface="Wingdings" panose="05000000000000000000" pitchFamily="2" charset="2"/>
              <a:buChar char="ü"/>
            </a:pPr>
            <a:r>
              <a:rPr lang="ru-RU" sz="1800" i="0" dirty="0">
                <a:solidFill>
                  <a:schemeClr val="tx1"/>
                </a:solidFill>
                <a:latin typeface="Century Gothic" panose="020B0502020202020204" pitchFamily="34" charset="0"/>
              </a:rPr>
              <a:t>Подать заявку на портале Мой экспорт</a:t>
            </a:r>
          </a:p>
          <a:p>
            <a:pPr marL="495300" indent="-342900" algn="l">
              <a:buSzPts val="1200"/>
              <a:buFont typeface="Wingdings" panose="05000000000000000000" pitchFamily="2" charset="2"/>
              <a:buChar char="ü"/>
            </a:pPr>
            <a:endParaRPr lang="ru-RU" sz="1800" i="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95300" indent="-342900" algn="l">
              <a:buSzPts val="1200"/>
              <a:buFont typeface="Wingdings" panose="05000000000000000000" pitchFamily="2" charset="2"/>
              <a:buChar char="ü"/>
            </a:pPr>
            <a:r>
              <a:rPr lang="ru-RU" sz="1800" i="0" dirty="0">
                <a:solidFill>
                  <a:schemeClr val="tx1"/>
                </a:solidFill>
                <a:latin typeface="Century Gothic" panose="020B0502020202020204" pitchFamily="34" charset="0"/>
              </a:rPr>
              <a:t>Получить решение Банка в течение 7 дней</a:t>
            </a:r>
          </a:p>
          <a:p>
            <a:pPr marL="495300" indent="-342900" algn="l">
              <a:buSzPts val="1200"/>
              <a:buFont typeface="Wingdings" panose="05000000000000000000" pitchFamily="2" charset="2"/>
              <a:buChar char="ü"/>
            </a:pPr>
            <a:endParaRPr lang="ru-RU" sz="1800" i="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95300" indent="-342900" algn="l">
              <a:buSzPts val="1200"/>
              <a:buFont typeface="Wingdings" panose="05000000000000000000" pitchFamily="2" charset="2"/>
              <a:buChar char="ü"/>
            </a:pPr>
            <a:r>
              <a:rPr lang="ru-RU" sz="1800" i="0" dirty="0">
                <a:solidFill>
                  <a:schemeClr val="tx1"/>
                </a:solidFill>
                <a:latin typeface="Century Gothic" panose="020B0502020202020204" pitchFamily="34" charset="0"/>
              </a:rPr>
              <a:t>Подписать Соглашение</a:t>
            </a:r>
          </a:p>
          <a:p>
            <a:pPr marL="495300" indent="-342900" algn="l">
              <a:buSzPts val="1200"/>
              <a:buFont typeface="Wingdings" panose="05000000000000000000" pitchFamily="2" charset="2"/>
              <a:buChar char="ü"/>
            </a:pPr>
            <a:endParaRPr lang="ru-RU" sz="1800" i="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95300" indent="-342900" algn="l">
              <a:buSzPts val="1200"/>
              <a:buFont typeface="Wingdings" panose="05000000000000000000" pitchFamily="2" charset="2"/>
              <a:buChar char="ü"/>
            </a:pPr>
            <a:r>
              <a:rPr lang="ru-RU" sz="1800" i="0" dirty="0">
                <a:solidFill>
                  <a:schemeClr val="tx1"/>
                </a:solidFill>
                <a:latin typeface="Century Gothic" panose="020B0502020202020204" pitchFamily="34" charset="0"/>
              </a:rPr>
              <a:t>Оплатить комиссию 5000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1890247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96;p40">
            <a:extLst>
              <a:ext uri="{FF2B5EF4-FFF2-40B4-BE49-F238E27FC236}">
                <a16:creationId xmlns:a16="http://schemas.microsoft.com/office/drawing/2014/main" id="{B85C3BE2-A670-4709-9543-5D4C898406D6}"/>
              </a:ext>
            </a:extLst>
          </p:cNvPr>
          <p:cNvSpPr txBox="1">
            <a:spLocks/>
          </p:cNvSpPr>
          <p:nvPr/>
        </p:nvSpPr>
        <p:spPr>
          <a:xfrm>
            <a:off x="749979" y="4092169"/>
            <a:ext cx="9248459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000" b="0" i="1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ru-RU" sz="4800" i="0" dirty="0">
              <a:solidFill>
                <a:schemeClr val="tx1"/>
              </a:solidFill>
              <a:latin typeface="Bebas Neue Bold" panose="020B0606020202050201" pitchFamily="34" charset="-52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388E0FD-66EF-4629-859C-D2A22AD89776}"/>
              </a:ext>
            </a:extLst>
          </p:cNvPr>
          <p:cNvSpPr txBox="1">
            <a:spLocks/>
          </p:cNvSpPr>
          <p:nvPr/>
        </p:nvSpPr>
        <p:spPr>
          <a:xfrm>
            <a:off x="496191" y="205775"/>
            <a:ext cx="96971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000">
                <a:solidFill>
                  <a:srgbClr val="001F45"/>
                </a:solidFill>
                <a:latin typeface="Bebas Neue Bold" panose="020B0606020202050201" pitchFamily="34" charset="-52"/>
              </a:defRPr>
            </a:lvl1pPr>
          </a:lstStyle>
          <a:p>
            <a:pPr>
              <a:spcBef>
                <a:spcPts val="0"/>
              </a:spcBef>
            </a:pPr>
            <a:r>
              <a:rPr lang="ru-RU" sz="3200" dirty="0">
                <a:solidFill>
                  <a:schemeClr val="tx1"/>
                </a:solidFill>
                <a:latin typeface="Arial Black" panose="020B0A04020102020204" pitchFamily="34" charset="0"/>
              </a:rPr>
              <a:t>СТРАХОВАНИЕ ОТСРОЧКИ </a:t>
            </a:r>
          </a:p>
          <a:p>
            <a:pPr>
              <a:spcBef>
                <a:spcPts val="0"/>
              </a:spcBef>
            </a:pPr>
            <a:r>
              <a:rPr lang="ru-RU" sz="3200" dirty="0">
                <a:solidFill>
                  <a:schemeClr val="tx1"/>
                </a:solidFill>
                <a:latin typeface="Arial Black" panose="020B0A04020102020204" pitchFamily="34" charset="0"/>
              </a:rPr>
              <a:t>ПЛАТЕЖА ПО ЭК МСП</a:t>
            </a:r>
          </a:p>
          <a:p>
            <a:pPr lvl="0" defTabSz="914400"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Коробочное упрощенное решение для компаний МСП </a:t>
            </a:r>
          </a:p>
          <a:p>
            <a:pPr lvl="0" defTabSz="914400"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для закрытия рисков при работе на условиях отсрочки платежа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3FBF459-242B-4FCF-AB03-E6BB68DD6963}"/>
              </a:ext>
            </a:extLst>
          </p:cNvPr>
          <p:cNvSpPr/>
          <p:nvPr/>
        </p:nvSpPr>
        <p:spPr>
          <a:xfrm>
            <a:off x="4879891" y="2267707"/>
            <a:ext cx="4255973" cy="430887"/>
          </a:xfrm>
          <a:prstGeom prst="rect">
            <a:avLst/>
          </a:prstGeom>
        </p:spPr>
        <p:txBody>
          <a:bodyPr vert="horz" wrap="non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noProof="1">
                <a:latin typeface="Arial Black" panose="020B0A04020102020204" pitchFamily="34" charset="0"/>
              </a:rPr>
              <a:t>Что дает страховка? </a:t>
            </a:r>
          </a:p>
        </p:txBody>
      </p:sp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69E5B609-78E6-4BBB-941D-3CF45826BC8F}"/>
              </a:ext>
            </a:extLst>
          </p:cNvPr>
          <p:cNvSpPr/>
          <p:nvPr/>
        </p:nvSpPr>
        <p:spPr>
          <a:xfrm>
            <a:off x="5555717" y="2870372"/>
            <a:ext cx="2904325" cy="1702477"/>
          </a:xfrm>
          <a:prstGeom prst="triangle">
            <a:avLst/>
          </a:prstGeom>
          <a:solidFill>
            <a:srgbClr val="B3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994551D-E1DE-4FF4-86AC-EBF7BDF344CE}"/>
              </a:ext>
            </a:extLst>
          </p:cNvPr>
          <p:cNvSpPr/>
          <p:nvPr/>
        </p:nvSpPr>
        <p:spPr>
          <a:xfrm>
            <a:off x="5990579" y="3498739"/>
            <a:ext cx="20345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Century Gothic" panose="020B0502020202020204" pitchFamily="34" charset="0"/>
              </a:rPr>
              <a:t>Покрывает коммерческие </a:t>
            </a:r>
          </a:p>
          <a:p>
            <a:pPr algn="ctr"/>
            <a:r>
              <a:rPr lang="ru-RU" sz="1600" dirty="0">
                <a:latin typeface="Century Gothic" panose="020B0502020202020204" pitchFamily="34" charset="0"/>
              </a:rPr>
              <a:t>и политические риски</a:t>
            </a:r>
          </a:p>
        </p:txBody>
      </p:sp>
      <p:pic>
        <p:nvPicPr>
          <p:cNvPr id="27" name="Picture 2" descr="https://code-qr.ru/storage/generated/2024/10/23/8eb50394d89789ea38db631f8a0d43b2/2024102309013.png">
            <a:extLst>
              <a:ext uri="{FF2B5EF4-FFF2-40B4-BE49-F238E27FC236}">
                <a16:creationId xmlns:a16="http://schemas.microsoft.com/office/drawing/2014/main" id="{4B29D99B-511A-41CB-AA00-A839813CC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984" y="4933455"/>
            <a:ext cx="1427125" cy="142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C91A0C8B-C3C0-4CA1-9512-EA506BA8F4B5}"/>
              </a:ext>
            </a:extLst>
          </p:cNvPr>
          <p:cNvGrpSpPr/>
          <p:nvPr/>
        </p:nvGrpSpPr>
        <p:grpSpPr>
          <a:xfrm>
            <a:off x="685140" y="2221058"/>
            <a:ext cx="2953330" cy="793578"/>
            <a:chOff x="497409" y="1986513"/>
            <a:chExt cx="3384348" cy="1050554"/>
          </a:xfrm>
        </p:grpSpPr>
        <p:sp>
          <p:nvSpPr>
            <p:cNvPr id="22" name="Прямоугольник: скругленные верхние углы 21">
              <a:extLst>
                <a:ext uri="{FF2B5EF4-FFF2-40B4-BE49-F238E27FC236}">
                  <a16:creationId xmlns:a16="http://schemas.microsoft.com/office/drawing/2014/main" id="{A5B30C03-D001-436E-9945-18C4A284E9DE}"/>
                </a:ext>
              </a:extLst>
            </p:cNvPr>
            <p:cNvSpPr/>
            <p:nvPr/>
          </p:nvSpPr>
          <p:spPr>
            <a:xfrm rot="5400000" flipH="1">
              <a:off x="1664306" y="819616"/>
              <a:ext cx="1050554" cy="3384348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CBAD56F3-54DA-4E97-B962-D247990E20B4}"/>
                </a:ext>
              </a:extLst>
            </p:cNvPr>
            <p:cNvSpPr/>
            <p:nvPr/>
          </p:nvSpPr>
          <p:spPr>
            <a:xfrm>
              <a:off x="1190180" y="2084517"/>
              <a:ext cx="2105115" cy="8556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Информация по странам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B5F3EBE5-9B43-4A64-918C-260A6F3A164F}"/>
              </a:ext>
            </a:extLst>
          </p:cNvPr>
          <p:cNvGrpSpPr/>
          <p:nvPr/>
        </p:nvGrpSpPr>
        <p:grpSpPr>
          <a:xfrm>
            <a:off x="685140" y="3113863"/>
            <a:ext cx="2953330" cy="793578"/>
            <a:chOff x="497409" y="1986513"/>
            <a:chExt cx="3384348" cy="1050554"/>
          </a:xfrm>
        </p:grpSpPr>
        <p:sp>
          <p:nvSpPr>
            <p:cNvPr id="31" name="Прямоугольник: скругленные верхние углы 30">
              <a:extLst>
                <a:ext uri="{FF2B5EF4-FFF2-40B4-BE49-F238E27FC236}">
                  <a16:creationId xmlns:a16="http://schemas.microsoft.com/office/drawing/2014/main" id="{3216A86D-BBD5-483F-A698-0C21E352C729}"/>
                </a:ext>
              </a:extLst>
            </p:cNvPr>
            <p:cNvSpPr/>
            <p:nvPr/>
          </p:nvSpPr>
          <p:spPr>
            <a:xfrm rot="5400000" flipH="1">
              <a:off x="1664306" y="819616"/>
              <a:ext cx="1050554" cy="3384348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0B49743-7B4A-414D-B380-72A68FAC0883}"/>
                </a:ext>
              </a:extLst>
            </p:cNvPr>
            <p:cNvSpPr/>
            <p:nvPr/>
          </p:nvSpPr>
          <p:spPr>
            <a:xfrm>
              <a:off x="1190180" y="2084517"/>
              <a:ext cx="2105115" cy="8556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1 год период </a:t>
              </a:r>
            </a:p>
            <a:p>
              <a:pPr algn="just"/>
              <a:r>
                <a:rPr lang="ru-RU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действия ДС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135B1E9B-75AE-4505-95C6-00CE06EC545F}"/>
              </a:ext>
            </a:extLst>
          </p:cNvPr>
          <p:cNvGrpSpPr/>
          <p:nvPr/>
        </p:nvGrpSpPr>
        <p:grpSpPr>
          <a:xfrm>
            <a:off x="693331" y="3981730"/>
            <a:ext cx="2953330" cy="793578"/>
            <a:chOff x="497409" y="1986513"/>
            <a:chExt cx="3384348" cy="1050554"/>
          </a:xfrm>
        </p:grpSpPr>
        <p:sp>
          <p:nvSpPr>
            <p:cNvPr id="34" name="Прямоугольник: скругленные верхние углы 33">
              <a:extLst>
                <a:ext uri="{FF2B5EF4-FFF2-40B4-BE49-F238E27FC236}">
                  <a16:creationId xmlns:a16="http://schemas.microsoft.com/office/drawing/2014/main" id="{3473C666-46A4-4C10-ABDA-4D6CF0224932}"/>
                </a:ext>
              </a:extLst>
            </p:cNvPr>
            <p:cNvSpPr/>
            <p:nvPr/>
          </p:nvSpPr>
          <p:spPr>
            <a:xfrm rot="5400000" flipH="1">
              <a:off x="1664306" y="819616"/>
              <a:ext cx="1050554" cy="3384348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A3236DA4-5F78-41D5-900D-1A9AF604D033}"/>
                </a:ext>
              </a:extLst>
            </p:cNvPr>
            <p:cNvSpPr/>
            <p:nvPr/>
          </p:nvSpPr>
          <p:spPr>
            <a:xfrm>
              <a:off x="1190180" y="2231169"/>
              <a:ext cx="2405656" cy="488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До 10 млн руб.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1ED53E12-CF3F-4C49-B9B2-B5366B1F3401}"/>
              </a:ext>
            </a:extLst>
          </p:cNvPr>
          <p:cNvGrpSpPr/>
          <p:nvPr/>
        </p:nvGrpSpPr>
        <p:grpSpPr>
          <a:xfrm>
            <a:off x="693331" y="4861366"/>
            <a:ext cx="3077658" cy="793578"/>
            <a:chOff x="497409" y="1986513"/>
            <a:chExt cx="3526821" cy="1050554"/>
          </a:xfrm>
        </p:grpSpPr>
        <p:sp>
          <p:nvSpPr>
            <p:cNvPr id="37" name="Прямоугольник: скругленные верхние углы 36">
              <a:extLst>
                <a:ext uri="{FF2B5EF4-FFF2-40B4-BE49-F238E27FC236}">
                  <a16:creationId xmlns:a16="http://schemas.microsoft.com/office/drawing/2014/main" id="{E897BB96-77A5-435E-BF04-BCFFC36009DF}"/>
                </a:ext>
              </a:extLst>
            </p:cNvPr>
            <p:cNvSpPr/>
            <p:nvPr/>
          </p:nvSpPr>
          <p:spPr>
            <a:xfrm rot="5400000" flipH="1">
              <a:off x="1664306" y="819616"/>
              <a:ext cx="1050554" cy="3384348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3B76FB"/>
                </a:gs>
                <a:gs pos="63000">
                  <a:srgbClr val="9FD1FF"/>
                </a:gs>
                <a:gs pos="81500">
                  <a:srgbClr val="C3E3FF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06CC7F23-C4D7-40F9-A6EC-EF6115562F6B}"/>
                </a:ext>
              </a:extLst>
            </p:cNvPr>
            <p:cNvSpPr/>
            <p:nvPr/>
          </p:nvSpPr>
          <p:spPr>
            <a:xfrm>
              <a:off x="1190179" y="2084515"/>
              <a:ext cx="2834051" cy="8556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Решение </a:t>
              </a:r>
            </a:p>
            <a:p>
              <a:pPr algn="just"/>
              <a:r>
                <a:rPr lang="ru-RU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в течение 8 </a:t>
              </a:r>
              <a:r>
                <a:rPr lang="ru-RU" b="1" dirty="0" err="1">
                  <a:solidFill>
                    <a:schemeClr val="bg1"/>
                  </a:solidFill>
                  <a:latin typeface="Century Gothic" panose="020B0502020202020204" pitchFamily="34" charset="0"/>
                </a:rPr>
                <a:t>р.д</a:t>
              </a:r>
              <a:r>
                <a:rPr lang="ru-RU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.</a:t>
              </a:r>
            </a:p>
          </p:txBody>
        </p:sp>
      </p:grpSp>
      <p:sp>
        <p:nvSpPr>
          <p:cNvPr id="40" name="Прямоугольник: скругленные верхние углы 39">
            <a:extLst>
              <a:ext uri="{FF2B5EF4-FFF2-40B4-BE49-F238E27FC236}">
                <a16:creationId xmlns:a16="http://schemas.microsoft.com/office/drawing/2014/main" id="{2F1DF9FF-984D-4C32-8FDB-4D30C77CA967}"/>
              </a:ext>
            </a:extLst>
          </p:cNvPr>
          <p:cNvSpPr/>
          <p:nvPr/>
        </p:nvSpPr>
        <p:spPr>
          <a:xfrm rot="5400000" flipH="1">
            <a:off x="1749770" y="4659165"/>
            <a:ext cx="793578" cy="295333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F31739"/>
              </a:gs>
              <a:gs pos="63000">
                <a:srgbClr val="F98394"/>
              </a:gs>
              <a:gs pos="81500">
                <a:srgbClr val="FAA4B0"/>
              </a:gs>
              <a:gs pos="100000">
                <a:schemeClr val="bg1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C0B9DA3-060C-444B-98F4-A29AD515BA99}"/>
              </a:ext>
            </a:extLst>
          </p:cNvPr>
          <p:cNvSpPr/>
          <p:nvPr/>
        </p:nvSpPr>
        <p:spPr>
          <a:xfrm>
            <a:off x="1331979" y="594720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20 000 рублей</a:t>
            </a:r>
          </a:p>
        </p:txBody>
      </p:sp>
      <p:sp>
        <p:nvSpPr>
          <p:cNvPr id="42" name="Равнобедренный треугольник 41">
            <a:extLst>
              <a:ext uri="{FF2B5EF4-FFF2-40B4-BE49-F238E27FC236}">
                <a16:creationId xmlns:a16="http://schemas.microsoft.com/office/drawing/2014/main" id="{EDCD7664-8466-48A7-84FD-6AB1F6023EDF}"/>
              </a:ext>
            </a:extLst>
          </p:cNvPr>
          <p:cNvSpPr/>
          <p:nvPr/>
        </p:nvSpPr>
        <p:spPr>
          <a:xfrm>
            <a:off x="7157926" y="4702922"/>
            <a:ext cx="2904325" cy="1702477"/>
          </a:xfrm>
          <a:prstGeom prst="triangle">
            <a:avLst/>
          </a:prstGeom>
          <a:solidFill>
            <a:srgbClr val="B3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Равнобедренный треугольник 42">
            <a:extLst>
              <a:ext uri="{FF2B5EF4-FFF2-40B4-BE49-F238E27FC236}">
                <a16:creationId xmlns:a16="http://schemas.microsoft.com/office/drawing/2014/main" id="{8C49A3BF-4707-4DB9-A017-62266CA0CD76}"/>
              </a:ext>
            </a:extLst>
          </p:cNvPr>
          <p:cNvSpPr/>
          <p:nvPr/>
        </p:nvSpPr>
        <p:spPr>
          <a:xfrm>
            <a:off x="3945048" y="4718922"/>
            <a:ext cx="2904325" cy="1702477"/>
          </a:xfrm>
          <a:prstGeom prst="triangle">
            <a:avLst/>
          </a:prstGeom>
          <a:solidFill>
            <a:srgbClr val="B3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Равнобедренный треугольник 43">
            <a:extLst>
              <a:ext uri="{FF2B5EF4-FFF2-40B4-BE49-F238E27FC236}">
                <a16:creationId xmlns:a16="http://schemas.microsoft.com/office/drawing/2014/main" id="{431E76B4-177E-48D0-A283-EF2D3B392AC5}"/>
              </a:ext>
            </a:extLst>
          </p:cNvPr>
          <p:cNvSpPr/>
          <p:nvPr/>
        </p:nvSpPr>
        <p:spPr>
          <a:xfrm rot="10800000">
            <a:off x="5521539" y="4676740"/>
            <a:ext cx="2904325" cy="1702477"/>
          </a:xfrm>
          <a:prstGeom prst="triangle">
            <a:avLst/>
          </a:prstGeom>
          <a:solidFill>
            <a:srgbClr val="F317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913E3D3-7781-43CE-9B98-A2798941DD8D}"/>
              </a:ext>
            </a:extLst>
          </p:cNvPr>
          <p:cNvSpPr/>
          <p:nvPr/>
        </p:nvSpPr>
        <p:spPr>
          <a:xfrm>
            <a:off x="6386841" y="4758694"/>
            <a:ext cx="11737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Гарантия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возврата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средств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D99341E-F5A2-4ADA-9D73-2458A316B1AF}"/>
              </a:ext>
            </a:extLst>
          </p:cNvPr>
          <p:cNvSpPr/>
          <p:nvPr/>
        </p:nvSpPr>
        <p:spPr>
          <a:xfrm>
            <a:off x="4589824" y="5523146"/>
            <a:ext cx="16530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latin typeface="Century Gothic" panose="020B0502020202020204" pitchFamily="34" charset="0"/>
              </a:rPr>
              <a:t>Уверенность </a:t>
            </a:r>
          </a:p>
          <a:p>
            <a:pPr algn="ctr"/>
            <a:r>
              <a:rPr lang="ru-RU" sz="1600" dirty="0">
                <a:latin typeface="Century Gothic" panose="020B0502020202020204" pitchFamily="34" charset="0"/>
              </a:rPr>
              <a:t>в контрагенте 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3EA35F9-C540-4600-95B4-B716BAF02534}"/>
              </a:ext>
            </a:extLst>
          </p:cNvPr>
          <p:cNvSpPr/>
          <p:nvPr/>
        </p:nvSpPr>
        <p:spPr>
          <a:xfrm>
            <a:off x="7551659" y="5241414"/>
            <a:ext cx="20549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Century Gothic" panose="020B0502020202020204" pitchFamily="34" charset="0"/>
              </a:rPr>
              <a:t>Снятие </a:t>
            </a:r>
          </a:p>
          <a:p>
            <a:pPr algn="ctr"/>
            <a:r>
              <a:rPr lang="ru-RU" sz="1600" dirty="0">
                <a:latin typeface="Century Gothic" panose="020B0502020202020204" pitchFamily="34" charset="0"/>
              </a:rPr>
              <a:t>санкций </a:t>
            </a:r>
          </a:p>
          <a:p>
            <a:pPr algn="ctr"/>
            <a:r>
              <a:rPr lang="ru-RU" sz="1600" dirty="0">
                <a:latin typeface="Century Gothic" panose="020B0502020202020204" pitchFamily="34" charset="0"/>
              </a:rPr>
              <a:t>за невозврат выручки</a:t>
            </a:r>
          </a:p>
        </p:txBody>
      </p:sp>
      <p:pic>
        <p:nvPicPr>
          <p:cNvPr id="2050" name="Picture 2" descr="Российское агентство по страхованию экспортных кредитов и инвестиций —  Википедия">
            <a:extLst>
              <a:ext uri="{FF2B5EF4-FFF2-40B4-BE49-F238E27FC236}">
                <a16:creationId xmlns:a16="http://schemas.microsoft.com/office/drawing/2014/main" id="{C0373340-C0D7-4706-BA5B-2E44D0802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598" y="167722"/>
            <a:ext cx="2272145" cy="98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029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63091CD-B792-4843-922A-1F3557A1FCFF}"/>
              </a:ext>
            </a:extLst>
          </p:cNvPr>
          <p:cNvSpPr/>
          <p:nvPr/>
        </p:nvSpPr>
        <p:spPr>
          <a:xfrm>
            <a:off x="1" y="0"/>
            <a:ext cx="4896420" cy="6858000"/>
          </a:xfrm>
          <a:prstGeom prst="rect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00B74-5475-4C20-9E4F-D93144C70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01" y="-392299"/>
            <a:ext cx="3833906" cy="1562638"/>
          </a:xfrm>
        </p:spPr>
        <p:txBody>
          <a:bodyPr rtlCol="0">
            <a:normAutofit/>
          </a:bodyPr>
          <a:lstStyle/>
          <a:p>
            <a:pPr rtl="0"/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rPr>
              <a:t>ЭКСПОРТНЫЙ </a:t>
            </a:r>
            <a:b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rPr>
            </a:b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rPr>
              <a:t>ФАКТОРИНГ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8A9310D-304C-4060-AF98-698A98842BB8}"/>
              </a:ext>
            </a:extLst>
          </p:cNvPr>
          <p:cNvSpPr/>
          <p:nvPr/>
        </p:nvSpPr>
        <p:spPr>
          <a:xfrm>
            <a:off x="-173951" y="9160690"/>
            <a:ext cx="4557010" cy="7104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400B0E11-3375-459D-9727-431096C034C6}"/>
              </a:ext>
            </a:extLst>
          </p:cNvPr>
          <p:cNvGrpSpPr/>
          <p:nvPr/>
        </p:nvGrpSpPr>
        <p:grpSpPr>
          <a:xfrm>
            <a:off x="290548" y="1464167"/>
            <a:ext cx="4315326" cy="4363452"/>
            <a:chOff x="303407" y="1967010"/>
            <a:chExt cx="4315326" cy="4363452"/>
          </a:xfrm>
        </p:grpSpPr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A40114D5-2C96-46EE-A505-37A80D034602}"/>
                </a:ext>
              </a:extLst>
            </p:cNvPr>
            <p:cNvGrpSpPr/>
            <p:nvPr/>
          </p:nvGrpSpPr>
          <p:grpSpPr>
            <a:xfrm>
              <a:off x="303407" y="1967010"/>
              <a:ext cx="4315326" cy="4363452"/>
              <a:chOff x="4740443" y="1804738"/>
              <a:chExt cx="4315326" cy="4363452"/>
            </a:xfrm>
          </p:grpSpPr>
          <p:sp>
            <p:nvSpPr>
              <p:cNvPr id="71" name="Овал 70">
                <a:extLst>
                  <a:ext uri="{FF2B5EF4-FFF2-40B4-BE49-F238E27FC236}">
                    <a16:creationId xmlns:a16="http://schemas.microsoft.com/office/drawing/2014/main" id="{EC4CD980-B652-4433-8F76-88816C8EC28F}"/>
                  </a:ext>
                </a:extLst>
              </p:cNvPr>
              <p:cNvSpPr/>
              <p:nvPr/>
            </p:nvSpPr>
            <p:spPr>
              <a:xfrm>
                <a:off x="4740443" y="1804738"/>
                <a:ext cx="4315326" cy="436345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0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 Black" panose="00000A00000000000000" pitchFamily="50" charset="-52"/>
                  <a:ea typeface="+mn-ea"/>
                  <a:cs typeface="+mn-cs"/>
                </a:endParaRPr>
              </a:p>
            </p:txBody>
          </p:sp>
          <p:sp>
            <p:nvSpPr>
              <p:cNvPr id="72" name="Овал 71">
                <a:extLst>
                  <a:ext uri="{FF2B5EF4-FFF2-40B4-BE49-F238E27FC236}">
                    <a16:creationId xmlns:a16="http://schemas.microsoft.com/office/drawing/2014/main" id="{37C4D1A5-8F7F-4A7C-85B4-D49EC60C0B61}"/>
                  </a:ext>
                </a:extLst>
              </p:cNvPr>
              <p:cNvSpPr/>
              <p:nvPr/>
            </p:nvSpPr>
            <p:spPr>
              <a:xfrm>
                <a:off x="4940968" y="2045367"/>
                <a:ext cx="3906253" cy="3906253"/>
              </a:xfrm>
              <a:prstGeom prst="ellipse">
                <a:avLst/>
              </a:prstGeom>
              <a:gradFill flip="none" rotWithShape="1">
                <a:gsLst>
                  <a:gs pos="64000">
                    <a:srgbClr val="3B76FB"/>
                  </a:gs>
                  <a:gs pos="2000">
                    <a:srgbClr val="B3DDFF"/>
                  </a:gs>
                  <a:gs pos="32000">
                    <a:srgbClr val="37A0FF"/>
                  </a:gs>
                  <a:gs pos="100000">
                    <a:srgbClr val="054EF1"/>
                  </a:gs>
                </a:gsLst>
                <a:lin ang="1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0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 Black" panose="00000A00000000000000" pitchFamily="50" charset="-52"/>
                  <a:ea typeface="+mn-ea"/>
                  <a:cs typeface="+mn-cs"/>
                </a:endParaRPr>
              </a:p>
            </p:txBody>
          </p:sp>
          <p:grpSp>
            <p:nvGrpSpPr>
              <p:cNvPr id="73" name="Группа 72">
                <a:extLst>
                  <a:ext uri="{FF2B5EF4-FFF2-40B4-BE49-F238E27FC236}">
                    <a16:creationId xmlns:a16="http://schemas.microsoft.com/office/drawing/2014/main" id="{1A1D6887-FE38-4E6E-AA59-7AE131A106DB}"/>
                  </a:ext>
                </a:extLst>
              </p:cNvPr>
              <p:cNvGrpSpPr/>
              <p:nvPr/>
            </p:nvGrpSpPr>
            <p:grpSpPr>
              <a:xfrm>
                <a:off x="5058286" y="2239456"/>
                <a:ext cx="3678629" cy="3537283"/>
                <a:chOff x="5013210" y="2245895"/>
                <a:chExt cx="3678629" cy="3537283"/>
              </a:xfrm>
            </p:grpSpPr>
            <p:sp>
              <p:nvSpPr>
                <p:cNvPr id="74" name="Овал 73">
                  <a:extLst>
                    <a:ext uri="{FF2B5EF4-FFF2-40B4-BE49-F238E27FC236}">
                      <a16:creationId xmlns:a16="http://schemas.microsoft.com/office/drawing/2014/main" id="{0662B6A5-2E99-459D-AE74-0C8DD6C2F2AF}"/>
                    </a:ext>
                  </a:extLst>
                </p:cNvPr>
                <p:cNvSpPr/>
                <p:nvPr/>
              </p:nvSpPr>
              <p:spPr>
                <a:xfrm>
                  <a:off x="5069305" y="2245895"/>
                  <a:ext cx="3569368" cy="3537283"/>
                </a:xfrm>
                <a:prstGeom prst="ellipse">
                  <a:avLst/>
                </a:prstGeom>
                <a:solidFill>
                  <a:srgbClr val="FFFFFF">
                    <a:alpha val="0"/>
                  </a:srgbClr>
                </a:solidFill>
                <a:ln w="9525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Равнобедренный треугольник 74">
                  <a:extLst>
                    <a:ext uri="{FF2B5EF4-FFF2-40B4-BE49-F238E27FC236}">
                      <a16:creationId xmlns:a16="http://schemas.microsoft.com/office/drawing/2014/main" id="{CA4E83EB-FE1B-4E28-8828-C15C0EBE2AAD}"/>
                    </a:ext>
                  </a:extLst>
                </p:cNvPr>
                <p:cNvSpPr/>
                <p:nvPr/>
              </p:nvSpPr>
              <p:spPr>
                <a:xfrm rot="542283">
                  <a:off x="5013210" y="3780046"/>
                  <a:ext cx="128337" cy="120316"/>
                </a:xfrm>
                <a:prstGeom prst="triangle">
                  <a:avLst/>
                </a:prstGeom>
                <a:solidFill>
                  <a:srgbClr val="C00000"/>
                </a:soli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14100000"/>
                  </a:lightRig>
                </a:scene3d>
                <a:sp3d prstMaterial="softEdge">
                  <a:bevelT w="1270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Равнобедренный треугольник 75">
                  <a:extLst>
                    <a:ext uri="{FF2B5EF4-FFF2-40B4-BE49-F238E27FC236}">
                      <a16:creationId xmlns:a16="http://schemas.microsoft.com/office/drawing/2014/main" id="{99C33BC4-62CF-410B-8AB1-D070FEE49FC8}"/>
                    </a:ext>
                  </a:extLst>
                </p:cNvPr>
                <p:cNvSpPr/>
                <p:nvPr/>
              </p:nvSpPr>
              <p:spPr>
                <a:xfrm rot="13347296">
                  <a:off x="8067295" y="5201576"/>
                  <a:ext cx="128337" cy="120316"/>
                </a:xfrm>
                <a:prstGeom prst="triangle">
                  <a:avLst/>
                </a:prstGeom>
                <a:solidFill>
                  <a:srgbClr val="649AD5"/>
                </a:soli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14100000"/>
                  </a:lightRig>
                </a:scene3d>
                <a:sp3d prstMaterial="softEdge">
                  <a:bevelT w="1270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Равнобедренный треугольник 76">
                  <a:extLst>
                    <a:ext uri="{FF2B5EF4-FFF2-40B4-BE49-F238E27FC236}">
                      <a16:creationId xmlns:a16="http://schemas.microsoft.com/office/drawing/2014/main" id="{E80F5965-89BA-4305-A42E-37DD74488FD1}"/>
                    </a:ext>
                  </a:extLst>
                </p:cNvPr>
                <p:cNvSpPr/>
                <p:nvPr/>
              </p:nvSpPr>
              <p:spPr>
                <a:xfrm rot="10416825">
                  <a:off x="8563502" y="3758217"/>
                  <a:ext cx="128337" cy="120316"/>
                </a:xfrm>
                <a:prstGeom prst="triangle">
                  <a:avLst/>
                </a:prstGeom>
                <a:solidFill>
                  <a:srgbClr val="649AD5"/>
                </a:soli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14100000"/>
                  </a:lightRig>
                </a:scene3d>
                <a:sp3d prstMaterial="softEdge">
                  <a:bevelT w="1270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Равнобедренный треугольник 77">
                  <a:extLst>
                    <a:ext uri="{FF2B5EF4-FFF2-40B4-BE49-F238E27FC236}">
                      <a16:creationId xmlns:a16="http://schemas.microsoft.com/office/drawing/2014/main" id="{554B0375-D614-4BA2-A8CF-882E161D4B99}"/>
                    </a:ext>
                  </a:extLst>
                </p:cNvPr>
                <p:cNvSpPr/>
                <p:nvPr/>
              </p:nvSpPr>
              <p:spPr>
                <a:xfrm rot="3736575">
                  <a:off x="6315755" y="2254074"/>
                  <a:ext cx="128337" cy="120316"/>
                </a:xfrm>
                <a:prstGeom prst="triangle">
                  <a:avLst/>
                </a:prstGeom>
                <a:solidFill>
                  <a:srgbClr val="649AD5"/>
                </a:soli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14100000"/>
                  </a:lightRig>
                </a:scene3d>
                <a:sp3d prstMaterial="softEdge">
                  <a:bevelT w="1270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DB0F372C-D523-4BBE-905B-E4F6ECA26523}"/>
                </a:ext>
              </a:extLst>
            </p:cNvPr>
            <p:cNvGrpSpPr/>
            <p:nvPr/>
          </p:nvGrpSpPr>
          <p:grpSpPr>
            <a:xfrm>
              <a:off x="931955" y="2498289"/>
              <a:ext cx="3048051" cy="3141498"/>
              <a:chOff x="5400521" y="2378059"/>
              <a:chExt cx="3048051" cy="3141498"/>
            </a:xfrm>
          </p:grpSpPr>
          <p:sp>
            <p:nvSpPr>
              <p:cNvPr id="53" name="Прямоугольник: скругленные противолежащие углы 13">
                <a:extLst>
                  <a:ext uri="{FF2B5EF4-FFF2-40B4-BE49-F238E27FC236}">
                    <a16:creationId xmlns:a16="http://schemas.microsoft.com/office/drawing/2014/main" id="{21B67941-64D6-490D-B280-4CA1281DF118}"/>
                  </a:ext>
                </a:extLst>
              </p:cNvPr>
              <p:cNvSpPr/>
              <p:nvPr/>
            </p:nvSpPr>
            <p:spPr>
              <a:xfrm>
                <a:off x="5538148" y="2869155"/>
                <a:ext cx="1224394" cy="586866"/>
              </a:xfrm>
              <a:custGeom>
                <a:avLst/>
                <a:gdLst>
                  <a:gd name="connsiteX0" fmla="*/ 332874 w 1507958"/>
                  <a:gd name="connsiteY0" fmla="*/ 0 h 665747"/>
                  <a:gd name="connsiteX1" fmla="*/ 1381553 w 1507958"/>
                  <a:gd name="connsiteY1" fmla="*/ 0 h 665747"/>
                  <a:gd name="connsiteX2" fmla="*/ 1507958 w 1507958"/>
                  <a:gd name="connsiteY2" fmla="*/ 126405 h 665747"/>
                  <a:gd name="connsiteX3" fmla="*/ 1507958 w 1507958"/>
                  <a:gd name="connsiteY3" fmla="*/ 332874 h 665747"/>
                  <a:gd name="connsiteX4" fmla="*/ 1175084 w 1507958"/>
                  <a:gd name="connsiteY4" fmla="*/ 665748 h 665747"/>
                  <a:gd name="connsiteX5" fmla="*/ 126405 w 1507958"/>
                  <a:gd name="connsiteY5" fmla="*/ 665747 h 665747"/>
                  <a:gd name="connsiteX6" fmla="*/ 0 w 1507958"/>
                  <a:gd name="connsiteY6" fmla="*/ 539342 h 665747"/>
                  <a:gd name="connsiteX7" fmla="*/ 0 w 1507958"/>
                  <a:gd name="connsiteY7" fmla="*/ 332874 h 665747"/>
                  <a:gd name="connsiteX8" fmla="*/ 332874 w 1507958"/>
                  <a:gd name="connsiteY8" fmla="*/ 0 h 665747"/>
                  <a:gd name="connsiteX0" fmla="*/ 332874 w 1507958"/>
                  <a:gd name="connsiteY0" fmla="*/ 0 h 667196"/>
                  <a:gd name="connsiteX1" fmla="*/ 1381553 w 1507958"/>
                  <a:gd name="connsiteY1" fmla="*/ 0 h 667196"/>
                  <a:gd name="connsiteX2" fmla="*/ 1507958 w 1507958"/>
                  <a:gd name="connsiteY2" fmla="*/ 126405 h 667196"/>
                  <a:gd name="connsiteX3" fmla="*/ 1507958 w 1507958"/>
                  <a:gd name="connsiteY3" fmla="*/ 509337 h 667196"/>
                  <a:gd name="connsiteX4" fmla="*/ 1175084 w 1507958"/>
                  <a:gd name="connsiteY4" fmla="*/ 665748 h 667196"/>
                  <a:gd name="connsiteX5" fmla="*/ 126405 w 1507958"/>
                  <a:gd name="connsiteY5" fmla="*/ 665747 h 667196"/>
                  <a:gd name="connsiteX6" fmla="*/ 0 w 1507958"/>
                  <a:gd name="connsiteY6" fmla="*/ 539342 h 667196"/>
                  <a:gd name="connsiteX7" fmla="*/ 0 w 1507958"/>
                  <a:gd name="connsiteY7" fmla="*/ 332874 h 667196"/>
                  <a:gd name="connsiteX8" fmla="*/ 332874 w 1507958"/>
                  <a:gd name="connsiteY8" fmla="*/ 0 h 66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7958" h="667196">
                    <a:moveTo>
                      <a:pt x="332874" y="0"/>
                    </a:moveTo>
                    <a:lnTo>
                      <a:pt x="1381553" y="0"/>
                    </a:lnTo>
                    <a:cubicBezTo>
                      <a:pt x="1451365" y="0"/>
                      <a:pt x="1507958" y="56593"/>
                      <a:pt x="1507958" y="126405"/>
                    </a:cubicBezTo>
                    <a:lnTo>
                      <a:pt x="1507958" y="509337"/>
                    </a:lnTo>
                    <a:cubicBezTo>
                      <a:pt x="1507958" y="693178"/>
                      <a:pt x="1358925" y="665748"/>
                      <a:pt x="1175084" y="665748"/>
                    </a:cubicBezTo>
                    <a:lnTo>
                      <a:pt x="126405" y="665747"/>
                    </a:lnTo>
                    <a:cubicBezTo>
                      <a:pt x="56593" y="665747"/>
                      <a:pt x="0" y="609154"/>
                      <a:pt x="0" y="539342"/>
                    </a:cubicBezTo>
                    <a:lnTo>
                      <a:pt x="0" y="332874"/>
                    </a:lnTo>
                    <a:cubicBezTo>
                      <a:pt x="0" y="149033"/>
                      <a:pt x="149033" y="0"/>
                      <a:pt x="33287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Прямоугольник: скругленные противолежащие углы 13">
                <a:extLst>
                  <a:ext uri="{FF2B5EF4-FFF2-40B4-BE49-F238E27FC236}">
                    <a16:creationId xmlns:a16="http://schemas.microsoft.com/office/drawing/2014/main" id="{A3B3D63D-E6CC-428F-9132-46899C9486F3}"/>
                  </a:ext>
                </a:extLst>
              </p:cNvPr>
              <p:cNvSpPr/>
              <p:nvPr/>
            </p:nvSpPr>
            <p:spPr>
              <a:xfrm flipH="1">
                <a:off x="7030060" y="2869139"/>
                <a:ext cx="1224394" cy="586292"/>
              </a:xfrm>
              <a:custGeom>
                <a:avLst/>
                <a:gdLst>
                  <a:gd name="connsiteX0" fmla="*/ 332874 w 1507958"/>
                  <a:gd name="connsiteY0" fmla="*/ 0 h 665747"/>
                  <a:gd name="connsiteX1" fmla="*/ 1381553 w 1507958"/>
                  <a:gd name="connsiteY1" fmla="*/ 0 h 665747"/>
                  <a:gd name="connsiteX2" fmla="*/ 1507958 w 1507958"/>
                  <a:gd name="connsiteY2" fmla="*/ 126405 h 665747"/>
                  <a:gd name="connsiteX3" fmla="*/ 1507958 w 1507958"/>
                  <a:gd name="connsiteY3" fmla="*/ 332874 h 665747"/>
                  <a:gd name="connsiteX4" fmla="*/ 1175084 w 1507958"/>
                  <a:gd name="connsiteY4" fmla="*/ 665748 h 665747"/>
                  <a:gd name="connsiteX5" fmla="*/ 126405 w 1507958"/>
                  <a:gd name="connsiteY5" fmla="*/ 665747 h 665747"/>
                  <a:gd name="connsiteX6" fmla="*/ 0 w 1507958"/>
                  <a:gd name="connsiteY6" fmla="*/ 539342 h 665747"/>
                  <a:gd name="connsiteX7" fmla="*/ 0 w 1507958"/>
                  <a:gd name="connsiteY7" fmla="*/ 332874 h 665747"/>
                  <a:gd name="connsiteX8" fmla="*/ 332874 w 1507958"/>
                  <a:gd name="connsiteY8" fmla="*/ 0 h 665747"/>
                  <a:gd name="connsiteX0" fmla="*/ 332874 w 1507958"/>
                  <a:gd name="connsiteY0" fmla="*/ 0 h 667196"/>
                  <a:gd name="connsiteX1" fmla="*/ 1381553 w 1507958"/>
                  <a:gd name="connsiteY1" fmla="*/ 0 h 667196"/>
                  <a:gd name="connsiteX2" fmla="*/ 1507958 w 1507958"/>
                  <a:gd name="connsiteY2" fmla="*/ 126405 h 667196"/>
                  <a:gd name="connsiteX3" fmla="*/ 1507958 w 1507958"/>
                  <a:gd name="connsiteY3" fmla="*/ 509337 h 667196"/>
                  <a:gd name="connsiteX4" fmla="*/ 1175084 w 1507958"/>
                  <a:gd name="connsiteY4" fmla="*/ 665748 h 667196"/>
                  <a:gd name="connsiteX5" fmla="*/ 126405 w 1507958"/>
                  <a:gd name="connsiteY5" fmla="*/ 665747 h 667196"/>
                  <a:gd name="connsiteX6" fmla="*/ 0 w 1507958"/>
                  <a:gd name="connsiteY6" fmla="*/ 539342 h 667196"/>
                  <a:gd name="connsiteX7" fmla="*/ 0 w 1507958"/>
                  <a:gd name="connsiteY7" fmla="*/ 332874 h 667196"/>
                  <a:gd name="connsiteX8" fmla="*/ 332874 w 1507958"/>
                  <a:gd name="connsiteY8" fmla="*/ 0 h 66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07958" h="667196">
                    <a:moveTo>
                      <a:pt x="332874" y="0"/>
                    </a:moveTo>
                    <a:lnTo>
                      <a:pt x="1381553" y="0"/>
                    </a:lnTo>
                    <a:cubicBezTo>
                      <a:pt x="1451365" y="0"/>
                      <a:pt x="1507958" y="56593"/>
                      <a:pt x="1507958" y="126405"/>
                    </a:cubicBezTo>
                    <a:lnTo>
                      <a:pt x="1507958" y="509337"/>
                    </a:lnTo>
                    <a:cubicBezTo>
                      <a:pt x="1507958" y="693178"/>
                      <a:pt x="1358925" y="665748"/>
                      <a:pt x="1175084" y="665748"/>
                    </a:cubicBezTo>
                    <a:lnTo>
                      <a:pt x="126405" y="665747"/>
                    </a:lnTo>
                    <a:cubicBezTo>
                      <a:pt x="56593" y="665747"/>
                      <a:pt x="0" y="609154"/>
                      <a:pt x="0" y="539342"/>
                    </a:cubicBezTo>
                    <a:lnTo>
                      <a:pt x="0" y="332874"/>
                    </a:lnTo>
                    <a:cubicBezTo>
                      <a:pt x="0" y="149033"/>
                      <a:pt x="149033" y="0"/>
                      <a:pt x="33287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5" name="Группа 54">
                <a:extLst>
                  <a:ext uri="{FF2B5EF4-FFF2-40B4-BE49-F238E27FC236}">
                    <a16:creationId xmlns:a16="http://schemas.microsoft.com/office/drawing/2014/main" id="{2E5C8C3C-EDBF-41A2-8FC3-C001C4148425}"/>
                  </a:ext>
                </a:extLst>
              </p:cNvPr>
              <p:cNvGrpSpPr/>
              <p:nvPr/>
            </p:nvGrpSpPr>
            <p:grpSpPr>
              <a:xfrm flipV="1">
                <a:off x="5538183" y="4339135"/>
                <a:ext cx="2709865" cy="508205"/>
                <a:chOff x="5621375" y="4408856"/>
                <a:chExt cx="2304737" cy="609613"/>
              </a:xfrm>
            </p:grpSpPr>
            <p:sp>
              <p:nvSpPr>
                <p:cNvPr id="69" name="Прямоугольник: скругленные противолежащие углы 13">
                  <a:extLst>
                    <a:ext uri="{FF2B5EF4-FFF2-40B4-BE49-F238E27FC236}">
                      <a16:creationId xmlns:a16="http://schemas.microsoft.com/office/drawing/2014/main" id="{3D1E82D2-CF1E-445F-A53E-07CAA812E182}"/>
                    </a:ext>
                  </a:extLst>
                </p:cNvPr>
                <p:cNvSpPr/>
                <p:nvPr/>
              </p:nvSpPr>
              <p:spPr>
                <a:xfrm>
                  <a:off x="5621375" y="4408856"/>
                  <a:ext cx="1316836" cy="609613"/>
                </a:xfrm>
                <a:custGeom>
                  <a:avLst/>
                  <a:gdLst>
                    <a:gd name="connsiteX0" fmla="*/ 332874 w 1507958"/>
                    <a:gd name="connsiteY0" fmla="*/ 0 h 665747"/>
                    <a:gd name="connsiteX1" fmla="*/ 1381553 w 1507958"/>
                    <a:gd name="connsiteY1" fmla="*/ 0 h 665747"/>
                    <a:gd name="connsiteX2" fmla="*/ 1507958 w 1507958"/>
                    <a:gd name="connsiteY2" fmla="*/ 126405 h 665747"/>
                    <a:gd name="connsiteX3" fmla="*/ 1507958 w 1507958"/>
                    <a:gd name="connsiteY3" fmla="*/ 332874 h 665747"/>
                    <a:gd name="connsiteX4" fmla="*/ 1175084 w 1507958"/>
                    <a:gd name="connsiteY4" fmla="*/ 665748 h 665747"/>
                    <a:gd name="connsiteX5" fmla="*/ 126405 w 1507958"/>
                    <a:gd name="connsiteY5" fmla="*/ 665747 h 665747"/>
                    <a:gd name="connsiteX6" fmla="*/ 0 w 1507958"/>
                    <a:gd name="connsiteY6" fmla="*/ 539342 h 665747"/>
                    <a:gd name="connsiteX7" fmla="*/ 0 w 1507958"/>
                    <a:gd name="connsiteY7" fmla="*/ 332874 h 665747"/>
                    <a:gd name="connsiteX8" fmla="*/ 332874 w 1507958"/>
                    <a:gd name="connsiteY8" fmla="*/ 0 h 665747"/>
                    <a:gd name="connsiteX0" fmla="*/ 332874 w 1507958"/>
                    <a:gd name="connsiteY0" fmla="*/ 0 h 667196"/>
                    <a:gd name="connsiteX1" fmla="*/ 1381553 w 1507958"/>
                    <a:gd name="connsiteY1" fmla="*/ 0 h 667196"/>
                    <a:gd name="connsiteX2" fmla="*/ 1507958 w 1507958"/>
                    <a:gd name="connsiteY2" fmla="*/ 126405 h 667196"/>
                    <a:gd name="connsiteX3" fmla="*/ 1507958 w 1507958"/>
                    <a:gd name="connsiteY3" fmla="*/ 509337 h 667196"/>
                    <a:gd name="connsiteX4" fmla="*/ 1175084 w 1507958"/>
                    <a:gd name="connsiteY4" fmla="*/ 665748 h 667196"/>
                    <a:gd name="connsiteX5" fmla="*/ 126405 w 1507958"/>
                    <a:gd name="connsiteY5" fmla="*/ 665747 h 667196"/>
                    <a:gd name="connsiteX6" fmla="*/ 0 w 1507958"/>
                    <a:gd name="connsiteY6" fmla="*/ 539342 h 667196"/>
                    <a:gd name="connsiteX7" fmla="*/ 0 w 1507958"/>
                    <a:gd name="connsiteY7" fmla="*/ 332874 h 667196"/>
                    <a:gd name="connsiteX8" fmla="*/ 332874 w 1507958"/>
                    <a:gd name="connsiteY8" fmla="*/ 0 h 667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07958" h="667196">
                      <a:moveTo>
                        <a:pt x="332874" y="0"/>
                      </a:moveTo>
                      <a:lnTo>
                        <a:pt x="1381553" y="0"/>
                      </a:lnTo>
                      <a:cubicBezTo>
                        <a:pt x="1451365" y="0"/>
                        <a:pt x="1507958" y="56593"/>
                        <a:pt x="1507958" y="126405"/>
                      </a:cubicBezTo>
                      <a:lnTo>
                        <a:pt x="1507958" y="509337"/>
                      </a:lnTo>
                      <a:cubicBezTo>
                        <a:pt x="1507958" y="693178"/>
                        <a:pt x="1358925" y="665748"/>
                        <a:pt x="1175084" y="665748"/>
                      </a:cubicBezTo>
                      <a:lnTo>
                        <a:pt x="126405" y="665747"/>
                      </a:lnTo>
                      <a:cubicBezTo>
                        <a:pt x="56593" y="665747"/>
                        <a:pt x="0" y="609154"/>
                        <a:pt x="0" y="539342"/>
                      </a:cubicBezTo>
                      <a:lnTo>
                        <a:pt x="0" y="332874"/>
                      </a:lnTo>
                      <a:cubicBezTo>
                        <a:pt x="0" y="149033"/>
                        <a:pt x="149033" y="0"/>
                        <a:pt x="33287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Прямоугольник: скругленные противолежащие углы 13">
                  <a:extLst>
                    <a:ext uri="{FF2B5EF4-FFF2-40B4-BE49-F238E27FC236}">
                      <a16:creationId xmlns:a16="http://schemas.microsoft.com/office/drawing/2014/main" id="{8FB4226B-59E4-4DE5-BA31-7E375A3E479C}"/>
                    </a:ext>
                  </a:extLst>
                </p:cNvPr>
                <p:cNvSpPr/>
                <p:nvPr/>
              </p:nvSpPr>
              <p:spPr>
                <a:xfrm flipH="1">
                  <a:off x="6649454" y="4408856"/>
                  <a:ext cx="1276658" cy="609613"/>
                </a:xfrm>
                <a:custGeom>
                  <a:avLst/>
                  <a:gdLst>
                    <a:gd name="connsiteX0" fmla="*/ 332874 w 1507958"/>
                    <a:gd name="connsiteY0" fmla="*/ 0 h 665747"/>
                    <a:gd name="connsiteX1" fmla="*/ 1381553 w 1507958"/>
                    <a:gd name="connsiteY1" fmla="*/ 0 h 665747"/>
                    <a:gd name="connsiteX2" fmla="*/ 1507958 w 1507958"/>
                    <a:gd name="connsiteY2" fmla="*/ 126405 h 665747"/>
                    <a:gd name="connsiteX3" fmla="*/ 1507958 w 1507958"/>
                    <a:gd name="connsiteY3" fmla="*/ 332874 h 665747"/>
                    <a:gd name="connsiteX4" fmla="*/ 1175084 w 1507958"/>
                    <a:gd name="connsiteY4" fmla="*/ 665748 h 665747"/>
                    <a:gd name="connsiteX5" fmla="*/ 126405 w 1507958"/>
                    <a:gd name="connsiteY5" fmla="*/ 665747 h 665747"/>
                    <a:gd name="connsiteX6" fmla="*/ 0 w 1507958"/>
                    <a:gd name="connsiteY6" fmla="*/ 539342 h 665747"/>
                    <a:gd name="connsiteX7" fmla="*/ 0 w 1507958"/>
                    <a:gd name="connsiteY7" fmla="*/ 332874 h 665747"/>
                    <a:gd name="connsiteX8" fmla="*/ 332874 w 1507958"/>
                    <a:gd name="connsiteY8" fmla="*/ 0 h 665747"/>
                    <a:gd name="connsiteX0" fmla="*/ 332874 w 1507958"/>
                    <a:gd name="connsiteY0" fmla="*/ 0 h 667196"/>
                    <a:gd name="connsiteX1" fmla="*/ 1381553 w 1507958"/>
                    <a:gd name="connsiteY1" fmla="*/ 0 h 667196"/>
                    <a:gd name="connsiteX2" fmla="*/ 1507958 w 1507958"/>
                    <a:gd name="connsiteY2" fmla="*/ 126405 h 667196"/>
                    <a:gd name="connsiteX3" fmla="*/ 1507958 w 1507958"/>
                    <a:gd name="connsiteY3" fmla="*/ 509337 h 667196"/>
                    <a:gd name="connsiteX4" fmla="*/ 1175084 w 1507958"/>
                    <a:gd name="connsiteY4" fmla="*/ 665748 h 667196"/>
                    <a:gd name="connsiteX5" fmla="*/ 126405 w 1507958"/>
                    <a:gd name="connsiteY5" fmla="*/ 665747 h 667196"/>
                    <a:gd name="connsiteX6" fmla="*/ 0 w 1507958"/>
                    <a:gd name="connsiteY6" fmla="*/ 539342 h 667196"/>
                    <a:gd name="connsiteX7" fmla="*/ 0 w 1507958"/>
                    <a:gd name="connsiteY7" fmla="*/ 332874 h 667196"/>
                    <a:gd name="connsiteX8" fmla="*/ 332874 w 1507958"/>
                    <a:gd name="connsiteY8" fmla="*/ 0 h 667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07958" h="667196">
                      <a:moveTo>
                        <a:pt x="332874" y="0"/>
                      </a:moveTo>
                      <a:lnTo>
                        <a:pt x="1381553" y="0"/>
                      </a:lnTo>
                      <a:cubicBezTo>
                        <a:pt x="1451365" y="0"/>
                        <a:pt x="1507958" y="56593"/>
                        <a:pt x="1507958" y="126405"/>
                      </a:cubicBezTo>
                      <a:lnTo>
                        <a:pt x="1507958" y="509337"/>
                      </a:lnTo>
                      <a:cubicBezTo>
                        <a:pt x="1507958" y="693178"/>
                        <a:pt x="1358925" y="665748"/>
                        <a:pt x="1175084" y="665748"/>
                      </a:cubicBezTo>
                      <a:lnTo>
                        <a:pt x="126405" y="665747"/>
                      </a:lnTo>
                      <a:cubicBezTo>
                        <a:pt x="56593" y="665747"/>
                        <a:pt x="0" y="609154"/>
                        <a:pt x="0" y="539342"/>
                      </a:cubicBezTo>
                      <a:lnTo>
                        <a:pt x="0" y="332874"/>
                      </a:lnTo>
                      <a:cubicBezTo>
                        <a:pt x="0" y="149033"/>
                        <a:pt x="149033" y="0"/>
                        <a:pt x="33287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6" name="Прямоугольник 55">
                <a:extLst>
                  <a:ext uri="{FF2B5EF4-FFF2-40B4-BE49-F238E27FC236}">
                    <a16:creationId xmlns:a16="http://schemas.microsoft.com/office/drawing/2014/main" id="{0F4CA4F4-3D3E-400E-9845-176B4846EB52}"/>
                  </a:ext>
                </a:extLst>
              </p:cNvPr>
              <p:cNvSpPr/>
              <p:nvPr/>
            </p:nvSpPr>
            <p:spPr>
              <a:xfrm>
                <a:off x="5643795" y="3031029"/>
                <a:ext cx="99899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1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rPr>
                  <a:t>ЭКСПОРТЕР</a:t>
                </a:r>
              </a:p>
            </p:txBody>
          </p:sp>
          <p:sp>
            <p:nvSpPr>
              <p:cNvPr id="57" name="Прямоугольник 56">
                <a:extLst>
                  <a:ext uri="{FF2B5EF4-FFF2-40B4-BE49-F238E27FC236}">
                    <a16:creationId xmlns:a16="http://schemas.microsoft.com/office/drawing/2014/main" id="{B4FFCA2C-25AA-4C2A-A666-177E09E6DA06}"/>
                  </a:ext>
                </a:extLst>
              </p:cNvPr>
              <p:cNvSpPr/>
              <p:nvPr/>
            </p:nvSpPr>
            <p:spPr>
              <a:xfrm>
                <a:off x="6986309" y="2957311"/>
                <a:ext cx="1297150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1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rPr>
                  <a:t>ИНОСТРАННЫЙ </a:t>
                </a:r>
                <a:br>
                  <a:rPr kumimoji="0" lang="ru-RU" sz="11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rPr>
                </a:br>
                <a:r>
                  <a:rPr kumimoji="0" lang="ru-RU" sz="11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rPr>
                  <a:t>ПОКУПАТЕЛЬ</a:t>
                </a:r>
              </a:p>
            </p:txBody>
          </p:sp>
          <p:sp>
            <p:nvSpPr>
              <p:cNvPr id="58" name="Прямоугольник 57">
                <a:extLst>
                  <a:ext uri="{FF2B5EF4-FFF2-40B4-BE49-F238E27FC236}">
                    <a16:creationId xmlns:a16="http://schemas.microsoft.com/office/drawing/2014/main" id="{32CE7BDB-D9BF-46B2-96D6-752C2B725168}"/>
                  </a:ext>
                </a:extLst>
              </p:cNvPr>
              <p:cNvSpPr/>
              <p:nvPr/>
            </p:nvSpPr>
            <p:spPr>
              <a:xfrm>
                <a:off x="5812029" y="4466460"/>
                <a:ext cx="2234907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11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entury Gothic" panose="020B0502020202020204" pitchFamily="34" charset="0"/>
                  </a:rPr>
                  <a:t>ФАКТОРИНГОВАЯ КОМПАНИЯ</a:t>
                </a:r>
              </a:p>
            </p:txBody>
          </p:sp>
          <p:sp>
            <p:nvSpPr>
              <p:cNvPr id="59" name="Прямоугольник 58">
                <a:extLst>
                  <a:ext uri="{FF2B5EF4-FFF2-40B4-BE49-F238E27FC236}">
                    <a16:creationId xmlns:a16="http://schemas.microsoft.com/office/drawing/2014/main" id="{A999C877-6685-4FB2-9767-F0C6BBACB02E}"/>
                  </a:ext>
                </a:extLst>
              </p:cNvPr>
              <p:cNvSpPr/>
              <p:nvPr/>
            </p:nvSpPr>
            <p:spPr>
              <a:xfrm>
                <a:off x="7184005" y="3628336"/>
                <a:ext cx="3481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irce Bold" panose="020B0602020203020203" pitchFamily="34" charset="-52"/>
                    <a:ea typeface="+mn-ea"/>
                    <a:cs typeface="+mn-cs"/>
                  </a:rPr>
                  <a:t>3</a:t>
                </a:r>
                <a:endPara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irce Bold" panose="020B0602020203020203" pitchFamily="34" charset="-52"/>
                  <a:ea typeface="+mn-ea"/>
                  <a:cs typeface="+mn-cs"/>
                </a:endParaRPr>
              </a:p>
            </p:txBody>
          </p:sp>
          <p:sp>
            <p:nvSpPr>
              <p:cNvPr id="60" name="Прямоугольник 59">
                <a:extLst>
                  <a:ext uri="{FF2B5EF4-FFF2-40B4-BE49-F238E27FC236}">
                    <a16:creationId xmlns:a16="http://schemas.microsoft.com/office/drawing/2014/main" id="{3E2D8672-4D88-4189-BD24-DD4F63B3E323}"/>
                  </a:ext>
                </a:extLst>
              </p:cNvPr>
              <p:cNvSpPr/>
              <p:nvPr/>
            </p:nvSpPr>
            <p:spPr>
              <a:xfrm>
                <a:off x="5400521" y="3627033"/>
                <a:ext cx="3048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irce Bold" panose="020B0602020203020203" pitchFamily="34" charset="-52"/>
                    <a:ea typeface="+mn-ea"/>
                    <a:cs typeface="+mn-cs"/>
                  </a:rPr>
                  <a:t>1</a:t>
                </a:r>
                <a:endPara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irce Bold" panose="020B0602020203020203" pitchFamily="34" charset="-52"/>
                  <a:ea typeface="+mn-ea"/>
                  <a:cs typeface="+mn-cs"/>
                </a:endParaRPr>
              </a:p>
            </p:txBody>
          </p:sp>
          <p:sp>
            <p:nvSpPr>
              <p:cNvPr id="61" name="Прямоугольник 60">
                <a:extLst>
                  <a:ext uri="{FF2B5EF4-FFF2-40B4-BE49-F238E27FC236}">
                    <a16:creationId xmlns:a16="http://schemas.microsoft.com/office/drawing/2014/main" id="{5EA5ADCF-2C7E-4361-A117-49F7729B0328}"/>
                  </a:ext>
                </a:extLst>
              </p:cNvPr>
              <p:cNvSpPr/>
              <p:nvPr/>
            </p:nvSpPr>
            <p:spPr>
              <a:xfrm>
                <a:off x="5643795" y="4936679"/>
                <a:ext cx="3433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irce Bold" panose="020B0602020203020203" pitchFamily="34" charset="-52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62" name="Прямоугольник 61">
                <a:extLst>
                  <a:ext uri="{FF2B5EF4-FFF2-40B4-BE49-F238E27FC236}">
                    <a16:creationId xmlns:a16="http://schemas.microsoft.com/office/drawing/2014/main" id="{6344DCDE-52D9-4035-96BE-AF98CE9973E2}"/>
                  </a:ext>
                </a:extLst>
              </p:cNvPr>
              <p:cNvSpPr/>
              <p:nvPr/>
            </p:nvSpPr>
            <p:spPr>
              <a:xfrm>
                <a:off x="6940562" y="4945659"/>
                <a:ext cx="3577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irce Bold" panose="020B0602020203020203" pitchFamily="34" charset="-52"/>
                    <a:ea typeface="+mn-ea"/>
                    <a:cs typeface="+mn-cs"/>
                  </a:rPr>
                  <a:t>4</a:t>
                </a:r>
                <a:endPara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irce Bold" panose="020B0602020203020203" pitchFamily="34" charset="-52"/>
                  <a:ea typeface="+mn-ea"/>
                  <a:cs typeface="+mn-cs"/>
                </a:endParaRPr>
              </a:p>
            </p:txBody>
          </p:sp>
          <p:sp>
            <p:nvSpPr>
              <p:cNvPr id="63" name="Прямоугольник 62">
                <a:extLst>
                  <a:ext uri="{FF2B5EF4-FFF2-40B4-BE49-F238E27FC236}">
                    <a16:creationId xmlns:a16="http://schemas.microsoft.com/office/drawing/2014/main" id="{07D1A3F3-A4FC-49D6-B27A-7E1804228203}"/>
                  </a:ext>
                </a:extLst>
              </p:cNvPr>
              <p:cNvSpPr/>
              <p:nvPr/>
            </p:nvSpPr>
            <p:spPr>
              <a:xfrm>
                <a:off x="6349914" y="2391109"/>
                <a:ext cx="34657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4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irce Bold" panose="020B0602020203020203" pitchFamily="34" charset="-52"/>
                    <a:ea typeface="+mn-ea"/>
                    <a:cs typeface="+mn-cs"/>
                  </a:rPr>
                  <a:t>2</a:t>
                </a:r>
                <a:endPara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irce Bold" panose="020B0602020203020203" pitchFamily="34" charset="-52"/>
                  <a:ea typeface="+mn-ea"/>
                  <a:cs typeface="+mn-cs"/>
                </a:endParaRPr>
              </a:p>
            </p:txBody>
          </p:sp>
          <p:sp>
            <p:nvSpPr>
              <p:cNvPr id="64" name="Прямоугольник 63">
                <a:extLst>
                  <a:ext uri="{FF2B5EF4-FFF2-40B4-BE49-F238E27FC236}">
                    <a16:creationId xmlns:a16="http://schemas.microsoft.com/office/drawing/2014/main" id="{14A2E812-34A6-47CB-871A-59AD48A5BE5F}"/>
                  </a:ext>
                </a:extLst>
              </p:cNvPr>
              <p:cNvSpPr/>
              <p:nvPr/>
            </p:nvSpPr>
            <p:spPr>
              <a:xfrm>
                <a:off x="7469039" y="3555652"/>
                <a:ext cx="979533" cy="507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ПОДПИСАТЬ </a:t>
                </a:r>
                <a:b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</a:b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ДОГОВОР ФАКТОРИНГА</a:t>
                </a:r>
              </a:p>
            </p:txBody>
          </p:sp>
          <p:sp>
            <p:nvSpPr>
              <p:cNvPr id="65" name="Прямоугольник 64">
                <a:extLst>
                  <a:ext uri="{FF2B5EF4-FFF2-40B4-BE49-F238E27FC236}">
                    <a16:creationId xmlns:a16="http://schemas.microsoft.com/office/drawing/2014/main" id="{980AADDE-3B4E-4D5C-9B94-98825F1E5D09}"/>
                  </a:ext>
                </a:extLst>
              </p:cNvPr>
              <p:cNvSpPr/>
              <p:nvPr/>
            </p:nvSpPr>
            <p:spPr>
              <a:xfrm>
                <a:off x="5632063" y="3551758"/>
                <a:ext cx="1956049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ЗАКЛЮЧИТЬ </a:t>
                </a:r>
                <a:b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</a:b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ЭКСПОРТНЫЙ </a:t>
                </a:r>
                <a:b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</a:b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КОНТРАКТ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с отсрочкой платежа до 180 дней</a:t>
                </a:r>
              </a:p>
            </p:txBody>
          </p:sp>
          <p:sp>
            <p:nvSpPr>
              <p:cNvPr id="66" name="Прямоугольник 65">
                <a:extLst>
                  <a:ext uri="{FF2B5EF4-FFF2-40B4-BE49-F238E27FC236}">
                    <a16:creationId xmlns:a16="http://schemas.microsoft.com/office/drawing/2014/main" id="{4785F400-04F9-4506-8BEE-161389552C55}"/>
                  </a:ext>
                </a:extLst>
              </p:cNvPr>
              <p:cNvSpPr/>
              <p:nvPr/>
            </p:nvSpPr>
            <p:spPr>
              <a:xfrm>
                <a:off x="6607266" y="2378059"/>
                <a:ext cx="8994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ОТГРУЗИТЬ </a:t>
                </a:r>
                <a:b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</a:b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ТОВАР</a:t>
                </a:r>
              </a:p>
            </p:txBody>
          </p:sp>
          <p:sp>
            <p:nvSpPr>
              <p:cNvPr id="67" name="Прямоугольник 66">
                <a:extLst>
                  <a:ext uri="{FF2B5EF4-FFF2-40B4-BE49-F238E27FC236}">
                    <a16:creationId xmlns:a16="http://schemas.microsoft.com/office/drawing/2014/main" id="{AC27D28E-5A01-47D0-818A-4DC44FEC0AE5}"/>
                  </a:ext>
                </a:extLst>
              </p:cNvPr>
              <p:cNvSpPr/>
              <p:nvPr/>
            </p:nvSpPr>
            <p:spPr>
              <a:xfrm>
                <a:off x="5973601" y="4888615"/>
                <a:ext cx="1234307" cy="6309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ПОЛУЧИТЬ </a:t>
                </a:r>
                <a:b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</a:b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ДЕНЬГИ </a:t>
                </a:r>
                <a:b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</a:b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В РАЗМЕРЕ 100%</a:t>
                </a:r>
                <a:b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</a:br>
                <a:r>
                  <a:rPr kumimoji="0" lang="ru-RU" sz="7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через 5 дней</a:t>
                </a:r>
                <a:endParaRPr kumimoji="0" lang="ru-RU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  <p:sp>
            <p:nvSpPr>
              <p:cNvPr id="68" name="Прямоугольник 67">
                <a:extLst>
                  <a:ext uri="{FF2B5EF4-FFF2-40B4-BE49-F238E27FC236}">
                    <a16:creationId xmlns:a16="http://schemas.microsoft.com/office/drawing/2014/main" id="{70D58B2C-91F1-4283-BE51-3B794F40B03E}"/>
                  </a:ext>
                </a:extLst>
              </p:cNvPr>
              <p:cNvSpPr/>
              <p:nvPr/>
            </p:nvSpPr>
            <p:spPr>
              <a:xfrm>
                <a:off x="7256970" y="4893040"/>
                <a:ext cx="1187743" cy="507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ПОДПИСАТЬ </a:t>
                </a:r>
                <a:b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</a:b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УВЕДОМЛЕНИЕ </a:t>
                </a:r>
                <a:b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</a:br>
                <a:r>
                  <a:rPr kumimoji="0" lang="ru-RU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ОБ УСТУПКЕ</a:t>
                </a:r>
              </a:p>
            </p:txBody>
          </p:sp>
        </p:grpSp>
      </p:grpSp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C2EDED2A-0FFD-42D5-8F6E-9B4C864025DF}"/>
              </a:ext>
            </a:extLst>
          </p:cNvPr>
          <p:cNvSpPr/>
          <p:nvPr/>
        </p:nvSpPr>
        <p:spPr>
          <a:xfrm>
            <a:off x="1396247" y="5983560"/>
            <a:ext cx="22172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МЕХАНИЗМ РАБОТЫ</a:t>
            </a: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2C177771-EE45-485A-BFA1-BC5D3C2B5B5F}"/>
              </a:ext>
            </a:extLst>
          </p:cNvPr>
          <p:cNvSpPr/>
          <p:nvPr/>
        </p:nvSpPr>
        <p:spPr>
          <a:xfrm>
            <a:off x="5100955" y="376261"/>
            <a:ext cx="3542991" cy="615553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noProof="1">
                <a:latin typeface="Century Gothic" panose="020B0502020202020204" pitchFamily="34" charset="0"/>
              </a:rPr>
              <a:t>ФИНАНСИРОВАНИЕ ОТСРОЧКИ ПЛАТЕЖА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56682ABB-16D3-468A-B169-8A3FF22A9C27}"/>
              </a:ext>
            </a:extLst>
          </p:cNvPr>
          <p:cNvSpPr/>
          <p:nvPr/>
        </p:nvSpPr>
        <p:spPr>
          <a:xfrm>
            <a:off x="4999395" y="1092862"/>
            <a:ext cx="3837066" cy="3111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noProof="1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На закупку сырья, материалов для производства </a:t>
            </a:r>
            <a:b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 реализации продукции</a:t>
            </a:r>
            <a:endParaRPr kumimoji="0" lang="ru-RU" sz="1100" b="0" i="0" u="none" strike="noStrike" kern="0" cap="none" spc="-20" normalizeH="0" baseline="0" noProof="1">
              <a:ln>
                <a:noFill/>
              </a:ln>
              <a:solidFill>
                <a:srgbClr val="95A5A6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1">
              <a:ln>
                <a:noFill/>
              </a:ln>
              <a:solidFill>
                <a:srgbClr val="95A5A6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360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сумма поставки – </a:t>
            </a:r>
            <a:r>
              <a:rPr lang="ru-RU" sz="1400" b="1" noProof="1">
                <a:solidFill>
                  <a:srgbClr val="03325D"/>
                </a:solidFill>
                <a:latin typeface="Century Gothic" panose="020B0502020202020204" pitchFamily="34" charset="0"/>
              </a:rPr>
              <a:t>до 10 млн</a:t>
            </a:r>
            <a:r>
              <a:rPr lang="ru-RU" sz="1400" noProof="1">
                <a:solidFill>
                  <a:srgbClr val="03325D"/>
                </a:solidFill>
                <a:latin typeface="Century Gothic" panose="020B0502020202020204" pitchFamily="34" charset="0"/>
              </a:rPr>
              <a:t> рублей</a:t>
            </a:r>
          </a:p>
          <a:p>
            <a:pPr marL="0" marR="0" lvl="0" indent="360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0" cap="none" spc="0" normalizeH="0" baseline="0" noProof="1">
              <a:ln>
                <a:noFill/>
              </a:ln>
              <a:solidFill>
                <a:srgbClr val="134A77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360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отсрочка платежа – </a:t>
            </a:r>
            <a:r>
              <a:rPr lang="ru-RU" sz="1400" b="1" noProof="1">
                <a:solidFill>
                  <a:srgbClr val="03325D"/>
                </a:solidFill>
                <a:latin typeface="Century Gothic" panose="020B0502020202020204" pitchFamily="34" charset="0"/>
              </a:rPr>
              <a:t>до 180 дней</a:t>
            </a:r>
          </a:p>
          <a:p>
            <a:pPr marL="0" marR="0" lvl="0" indent="360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lang="ru-RU" sz="1100" b="1" kern="0" noProof="1">
              <a:solidFill>
                <a:srgbClr val="134A77"/>
              </a:solidFill>
              <a:latin typeface="Century Gothic" panose="020B0502020202020204" pitchFamily="34" charset="0"/>
            </a:endParaRPr>
          </a:p>
          <a:p>
            <a:pPr indent="360000" defTabSz="914354">
              <a:spcAft>
                <a:spcPts val="500"/>
              </a:spcAft>
              <a:defRPr/>
            </a:pPr>
            <a: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Ставка – </a:t>
            </a:r>
            <a:r>
              <a:rPr lang="ru-RU" sz="1400" b="1" noProof="1">
                <a:solidFill>
                  <a:srgbClr val="03325D"/>
                </a:solidFill>
                <a:latin typeface="Century Gothic" panose="020B0502020202020204" pitchFamily="34" charset="0"/>
              </a:rPr>
              <a:t>1,875%</a:t>
            </a:r>
            <a:r>
              <a:rPr lang="ru-RU" sz="1400" noProof="1">
                <a:solidFill>
                  <a:srgbClr val="03325D"/>
                </a:solidFill>
                <a:latin typeface="Century Gothic" panose="020B0502020202020204" pitchFamily="34" charset="0"/>
              </a:rPr>
              <a:t> ежемесячно, </a:t>
            </a:r>
          </a:p>
          <a:p>
            <a:pPr indent="360000" defTabSz="914354">
              <a:spcAft>
                <a:spcPts val="500"/>
              </a:spcAft>
              <a:defRPr/>
            </a:pPr>
            <a:r>
              <a:rPr lang="ru-RU" sz="1400" noProof="1">
                <a:solidFill>
                  <a:srgbClr val="03325D"/>
                </a:solidFill>
                <a:latin typeface="Century Gothic" panose="020B0502020202020204" pitchFamily="34" charset="0"/>
              </a:rPr>
              <a:t>                не более 25% годовых </a:t>
            </a:r>
          </a:p>
          <a:p>
            <a:pPr marL="0" marR="0" lvl="0" indent="360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0" cap="none" spc="0" normalizeH="0" baseline="0" noProof="1">
              <a:ln>
                <a:noFill/>
              </a:ln>
              <a:solidFill>
                <a:srgbClr val="134A77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36000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1">
              <a:ln>
                <a:noFill/>
              </a:ln>
              <a:solidFill>
                <a:srgbClr val="95A5A6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85" name="Рисунок 87">
            <a:extLst>
              <a:ext uri="{FF2B5EF4-FFF2-40B4-BE49-F238E27FC236}">
                <a16:creationId xmlns:a16="http://schemas.microsoft.com/office/drawing/2014/main" id="{3C31B04C-2BB3-4ACA-AA6D-D9DD6F5B6610}"/>
              </a:ext>
            </a:extLst>
          </p:cNvPr>
          <p:cNvSpPr>
            <a:spLocks noChangeAspect="1"/>
          </p:cNvSpPr>
          <p:nvPr/>
        </p:nvSpPr>
        <p:spPr>
          <a:xfrm>
            <a:off x="5155752" y="2149574"/>
            <a:ext cx="197052" cy="233781"/>
          </a:xfrm>
          <a:custGeom>
            <a:avLst/>
            <a:gdLst>
              <a:gd name="connsiteX0" fmla="*/ 782153 w 3219450"/>
              <a:gd name="connsiteY0" fmla="*/ 7739 h 3819525"/>
              <a:gd name="connsiteX1" fmla="*/ 2144228 w 3219450"/>
              <a:gd name="connsiteY1" fmla="*/ 12502 h 3819525"/>
              <a:gd name="connsiteX2" fmla="*/ 3139590 w 3219450"/>
              <a:gd name="connsiteY2" fmla="*/ 798314 h 3819525"/>
              <a:gd name="connsiteX3" fmla="*/ 2772878 w 3219450"/>
              <a:gd name="connsiteY3" fmla="*/ 2174677 h 3819525"/>
              <a:gd name="connsiteX4" fmla="*/ 2144228 w 3219450"/>
              <a:gd name="connsiteY4" fmla="*/ 2441377 h 3819525"/>
              <a:gd name="connsiteX5" fmla="*/ 1077428 w 3219450"/>
              <a:gd name="connsiteY5" fmla="*/ 2446139 h 3819525"/>
              <a:gd name="connsiteX6" fmla="*/ 1077428 w 3219450"/>
              <a:gd name="connsiteY6" fmla="*/ 2750939 h 3819525"/>
              <a:gd name="connsiteX7" fmla="*/ 1982303 w 3219450"/>
              <a:gd name="connsiteY7" fmla="*/ 2755702 h 3819525"/>
              <a:gd name="connsiteX8" fmla="*/ 2139465 w 3219450"/>
              <a:gd name="connsiteY8" fmla="*/ 3046214 h 3819525"/>
              <a:gd name="connsiteX9" fmla="*/ 1982303 w 3219450"/>
              <a:gd name="connsiteY9" fmla="*/ 3203377 h 3819525"/>
              <a:gd name="connsiteX10" fmla="*/ 1077428 w 3219450"/>
              <a:gd name="connsiteY10" fmla="*/ 3208139 h 3819525"/>
              <a:gd name="connsiteX11" fmla="*/ 1063140 w 3219450"/>
              <a:gd name="connsiteY11" fmla="*/ 3684389 h 3819525"/>
              <a:gd name="connsiteX12" fmla="*/ 715478 w 3219450"/>
              <a:gd name="connsiteY12" fmla="*/ 3784402 h 3819525"/>
              <a:gd name="connsiteX13" fmla="*/ 634515 w 3219450"/>
              <a:gd name="connsiteY13" fmla="*/ 3684389 h 3819525"/>
              <a:gd name="connsiteX14" fmla="*/ 620228 w 3219450"/>
              <a:gd name="connsiteY14" fmla="*/ 3208139 h 3819525"/>
              <a:gd name="connsiteX15" fmla="*/ 143978 w 3219450"/>
              <a:gd name="connsiteY15" fmla="*/ 3193852 h 3819525"/>
              <a:gd name="connsiteX16" fmla="*/ 43965 w 3219450"/>
              <a:gd name="connsiteY16" fmla="*/ 2846189 h 3819525"/>
              <a:gd name="connsiteX17" fmla="*/ 143978 w 3219450"/>
              <a:gd name="connsiteY17" fmla="*/ 2765227 h 3819525"/>
              <a:gd name="connsiteX18" fmla="*/ 620228 w 3219450"/>
              <a:gd name="connsiteY18" fmla="*/ 2750939 h 3819525"/>
              <a:gd name="connsiteX19" fmla="*/ 620228 w 3219450"/>
              <a:gd name="connsiteY19" fmla="*/ 2446139 h 3819525"/>
              <a:gd name="connsiteX20" fmla="*/ 143978 w 3219450"/>
              <a:gd name="connsiteY20" fmla="*/ 2431852 h 3819525"/>
              <a:gd name="connsiteX21" fmla="*/ 43965 w 3219450"/>
              <a:gd name="connsiteY21" fmla="*/ 2084189 h 3819525"/>
              <a:gd name="connsiteX22" fmla="*/ 143978 w 3219450"/>
              <a:gd name="connsiteY22" fmla="*/ 2003227 h 3819525"/>
              <a:gd name="connsiteX23" fmla="*/ 620228 w 3219450"/>
              <a:gd name="connsiteY23" fmla="*/ 1988939 h 3819525"/>
              <a:gd name="connsiteX24" fmla="*/ 624990 w 3219450"/>
              <a:gd name="connsiteY24" fmla="*/ 169664 h 3819525"/>
              <a:gd name="connsiteX25" fmla="*/ 782153 w 3219450"/>
              <a:gd name="connsiteY25" fmla="*/ 7739 h 3819525"/>
              <a:gd name="connsiteX26" fmla="*/ 1077428 w 3219450"/>
              <a:gd name="connsiteY26" fmla="*/ 464939 h 3819525"/>
              <a:gd name="connsiteX27" fmla="*/ 2001353 w 3219450"/>
              <a:gd name="connsiteY27" fmla="*/ 469702 h 3819525"/>
              <a:gd name="connsiteX28" fmla="*/ 2710965 w 3219450"/>
              <a:gd name="connsiteY28" fmla="*/ 988814 h 3819525"/>
              <a:gd name="connsiteX29" fmla="*/ 2391878 w 3219450"/>
              <a:gd name="connsiteY29" fmla="*/ 1869877 h 3819525"/>
              <a:gd name="connsiteX30" fmla="*/ 2001353 w 3219450"/>
              <a:gd name="connsiteY30" fmla="*/ 1984177 h 3819525"/>
              <a:gd name="connsiteX31" fmla="*/ 1077428 w 3219450"/>
              <a:gd name="connsiteY31" fmla="*/ 1988939 h 3819525"/>
              <a:gd name="connsiteX32" fmla="*/ 1077428 w 3219450"/>
              <a:gd name="connsiteY32" fmla="*/ 464939 h 381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219450" h="3819525">
                <a:moveTo>
                  <a:pt x="782153" y="7739"/>
                </a:moveTo>
                <a:cubicBezTo>
                  <a:pt x="1236191" y="6151"/>
                  <a:pt x="1690209" y="7739"/>
                  <a:pt x="2144228" y="12502"/>
                </a:cubicBezTo>
                <a:cubicBezTo>
                  <a:pt x="2621926" y="90205"/>
                  <a:pt x="2953719" y="352142"/>
                  <a:pt x="3139590" y="798314"/>
                </a:cubicBezTo>
                <a:cubicBezTo>
                  <a:pt x="3308002" y="1336020"/>
                  <a:pt x="3185758" y="1794801"/>
                  <a:pt x="2772878" y="2174677"/>
                </a:cubicBezTo>
                <a:cubicBezTo>
                  <a:pt x="2588588" y="2320733"/>
                  <a:pt x="2379038" y="2409630"/>
                  <a:pt x="2144228" y="2441377"/>
                </a:cubicBezTo>
                <a:cubicBezTo>
                  <a:pt x="1788641" y="2446139"/>
                  <a:pt x="1433044" y="2447730"/>
                  <a:pt x="1077428" y="2446139"/>
                </a:cubicBezTo>
                <a:cubicBezTo>
                  <a:pt x="1077428" y="2547742"/>
                  <a:pt x="1077428" y="2649336"/>
                  <a:pt x="1077428" y="2750939"/>
                </a:cubicBezTo>
                <a:cubicBezTo>
                  <a:pt x="1379066" y="2749349"/>
                  <a:pt x="1680694" y="2750939"/>
                  <a:pt x="1982303" y="2755702"/>
                </a:cubicBezTo>
                <a:cubicBezTo>
                  <a:pt x="2115481" y="2807680"/>
                  <a:pt x="2167869" y="2904520"/>
                  <a:pt x="2139465" y="3046214"/>
                </a:cubicBezTo>
                <a:cubicBezTo>
                  <a:pt x="2112481" y="3124005"/>
                  <a:pt x="2060093" y="3176392"/>
                  <a:pt x="1982303" y="3203377"/>
                </a:cubicBezTo>
                <a:cubicBezTo>
                  <a:pt x="1680694" y="3208139"/>
                  <a:pt x="1379066" y="3209730"/>
                  <a:pt x="1077428" y="3208139"/>
                </a:cubicBezTo>
                <a:cubicBezTo>
                  <a:pt x="1081771" y="3367559"/>
                  <a:pt x="1077009" y="3526303"/>
                  <a:pt x="1063140" y="3684389"/>
                </a:cubicBezTo>
                <a:cubicBezTo>
                  <a:pt x="978911" y="3822931"/>
                  <a:pt x="863030" y="3856268"/>
                  <a:pt x="715478" y="3784402"/>
                </a:cubicBezTo>
                <a:cubicBezTo>
                  <a:pt x="681264" y="3756579"/>
                  <a:pt x="654280" y="3723242"/>
                  <a:pt x="634515" y="3684389"/>
                </a:cubicBezTo>
                <a:cubicBezTo>
                  <a:pt x="620647" y="3526303"/>
                  <a:pt x="615884" y="3367559"/>
                  <a:pt x="620228" y="3208139"/>
                </a:cubicBezTo>
                <a:cubicBezTo>
                  <a:pt x="460808" y="3212483"/>
                  <a:pt x="302064" y="3207720"/>
                  <a:pt x="143978" y="3193852"/>
                </a:cubicBezTo>
                <a:cubicBezTo>
                  <a:pt x="5434" y="3109622"/>
                  <a:pt x="-27904" y="2993741"/>
                  <a:pt x="43965" y="2846189"/>
                </a:cubicBezTo>
                <a:cubicBezTo>
                  <a:pt x="71788" y="2811975"/>
                  <a:pt x="105125" y="2784991"/>
                  <a:pt x="143978" y="2765227"/>
                </a:cubicBezTo>
                <a:cubicBezTo>
                  <a:pt x="302064" y="2751358"/>
                  <a:pt x="460808" y="2746596"/>
                  <a:pt x="620228" y="2750939"/>
                </a:cubicBezTo>
                <a:cubicBezTo>
                  <a:pt x="620228" y="2649336"/>
                  <a:pt x="620228" y="2547742"/>
                  <a:pt x="620228" y="2446139"/>
                </a:cubicBezTo>
                <a:cubicBezTo>
                  <a:pt x="460808" y="2450483"/>
                  <a:pt x="302064" y="2445720"/>
                  <a:pt x="143978" y="2431852"/>
                </a:cubicBezTo>
                <a:cubicBezTo>
                  <a:pt x="5434" y="2347622"/>
                  <a:pt x="-27904" y="2231741"/>
                  <a:pt x="43965" y="2084189"/>
                </a:cubicBezTo>
                <a:cubicBezTo>
                  <a:pt x="71788" y="2049975"/>
                  <a:pt x="105125" y="2022991"/>
                  <a:pt x="143978" y="2003227"/>
                </a:cubicBezTo>
                <a:cubicBezTo>
                  <a:pt x="302064" y="1989358"/>
                  <a:pt x="460808" y="1984596"/>
                  <a:pt x="620228" y="1988939"/>
                </a:cubicBezTo>
                <a:cubicBezTo>
                  <a:pt x="618637" y="1382502"/>
                  <a:pt x="620228" y="776083"/>
                  <a:pt x="624990" y="169664"/>
                </a:cubicBezTo>
                <a:cubicBezTo>
                  <a:pt x="653746" y="91708"/>
                  <a:pt x="706134" y="37733"/>
                  <a:pt x="782153" y="7739"/>
                </a:cubicBezTo>
                <a:close/>
                <a:moveTo>
                  <a:pt x="1077428" y="464939"/>
                </a:moveTo>
                <a:cubicBezTo>
                  <a:pt x="1385419" y="463349"/>
                  <a:pt x="1693391" y="464939"/>
                  <a:pt x="2001353" y="469702"/>
                </a:cubicBezTo>
                <a:cubicBezTo>
                  <a:pt x="2348415" y="493086"/>
                  <a:pt x="2584959" y="666126"/>
                  <a:pt x="2710965" y="988814"/>
                </a:cubicBezTo>
                <a:cubicBezTo>
                  <a:pt x="2804310" y="1356575"/>
                  <a:pt x="2697954" y="1650268"/>
                  <a:pt x="2391878" y="1869877"/>
                </a:cubicBezTo>
                <a:cubicBezTo>
                  <a:pt x="2271729" y="1941981"/>
                  <a:pt x="2141561" y="1980081"/>
                  <a:pt x="2001353" y="1984177"/>
                </a:cubicBezTo>
                <a:cubicBezTo>
                  <a:pt x="1693391" y="1988939"/>
                  <a:pt x="1385419" y="1990530"/>
                  <a:pt x="1077428" y="1988939"/>
                </a:cubicBezTo>
                <a:cubicBezTo>
                  <a:pt x="1077428" y="1480942"/>
                  <a:pt x="1077428" y="972936"/>
                  <a:pt x="1077428" y="464939"/>
                </a:cubicBezTo>
                <a:close/>
              </a:path>
            </a:pathLst>
          </a:custGeom>
          <a:solidFill>
            <a:srgbClr val="00305B">
              <a:alpha val="99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6" name="Рисунок 25">
            <a:extLst>
              <a:ext uri="{FF2B5EF4-FFF2-40B4-BE49-F238E27FC236}">
                <a16:creationId xmlns:a16="http://schemas.microsoft.com/office/drawing/2014/main" id="{AA77A3A4-DE64-4FD4-B18E-1760947F9A84}"/>
              </a:ext>
            </a:extLst>
          </p:cNvPr>
          <p:cNvGrpSpPr>
            <a:grpSpLocks noChangeAspect="1"/>
          </p:cNvGrpSpPr>
          <p:nvPr/>
        </p:nvGrpSpPr>
        <p:grpSpPr>
          <a:xfrm>
            <a:off x="5092143" y="2659445"/>
            <a:ext cx="305890" cy="305890"/>
            <a:chOff x="3657600" y="990600"/>
            <a:chExt cx="4876800" cy="4876800"/>
          </a:xfrm>
          <a:solidFill>
            <a:srgbClr val="00305B"/>
          </a:solidFill>
        </p:grpSpPr>
        <p:sp>
          <p:nvSpPr>
            <p:cNvPr id="87" name="Полилиния: фигура 86">
              <a:extLst>
                <a:ext uri="{FF2B5EF4-FFF2-40B4-BE49-F238E27FC236}">
                  <a16:creationId xmlns:a16="http://schemas.microsoft.com/office/drawing/2014/main" id="{4D5557E3-ACE9-4AFE-915F-53D605CA971E}"/>
                </a:ext>
              </a:extLst>
            </p:cNvPr>
            <p:cNvSpPr/>
            <p:nvPr/>
          </p:nvSpPr>
          <p:spPr>
            <a:xfrm>
              <a:off x="3798094" y="1125964"/>
              <a:ext cx="4581525" cy="4286250"/>
            </a:xfrm>
            <a:custGeom>
              <a:avLst/>
              <a:gdLst>
                <a:gd name="connsiteX0" fmla="*/ 997744 w 4581525"/>
                <a:gd name="connsiteY0" fmla="*/ 12274 h 4286250"/>
                <a:gd name="connsiteX1" fmla="*/ 1373982 w 4581525"/>
                <a:gd name="connsiteY1" fmla="*/ 240874 h 4286250"/>
                <a:gd name="connsiteX2" fmla="*/ 1378744 w 4581525"/>
                <a:gd name="connsiteY2" fmla="*/ 469474 h 4286250"/>
                <a:gd name="connsiteX3" fmla="*/ 1988344 w 4581525"/>
                <a:gd name="connsiteY3" fmla="*/ 469474 h 4286250"/>
                <a:gd name="connsiteX4" fmla="*/ 1993107 w 4581525"/>
                <a:gd name="connsiteY4" fmla="*/ 240874 h 4286250"/>
                <a:gd name="connsiteX5" fmla="*/ 2369344 w 4581525"/>
                <a:gd name="connsiteY5" fmla="*/ 17036 h 4286250"/>
                <a:gd name="connsiteX6" fmla="*/ 2593182 w 4581525"/>
                <a:gd name="connsiteY6" fmla="*/ 240874 h 4286250"/>
                <a:gd name="connsiteX7" fmla="*/ 2597944 w 4581525"/>
                <a:gd name="connsiteY7" fmla="*/ 469474 h 4286250"/>
                <a:gd name="connsiteX8" fmla="*/ 3207544 w 4581525"/>
                <a:gd name="connsiteY8" fmla="*/ 469474 h 4286250"/>
                <a:gd name="connsiteX9" fmla="*/ 3212307 w 4581525"/>
                <a:gd name="connsiteY9" fmla="*/ 240874 h 4286250"/>
                <a:gd name="connsiteX10" fmla="*/ 3588544 w 4581525"/>
                <a:gd name="connsiteY10" fmla="*/ 17036 h 4286250"/>
                <a:gd name="connsiteX11" fmla="*/ 3812382 w 4581525"/>
                <a:gd name="connsiteY11" fmla="*/ 240874 h 4286250"/>
                <a:gd name="connsiteX12" fmla="*/ 3817144 w 4581525"/>
                <a:gd name="connsiteY12" fmla="*/ 469474 h 4286250"/>
                <a:gd name="connsiteX13" fmla="*/ 4283869 w 4581525"/>
                <a:gd name="connsiteY13" fmla="*/ 474236 h 4286250"/>
                <a:gd name="connsiteX14" fmla="*/ 4564857 w 4581525"/>
                <a:gd name="connsiteY14" fmla="*/ 726649 h 4286250"/>
                <a:gd name="connsiteX15" fmla="*/ 4574382 w 4581525"/>
                <a:gd name="connsiteY15" fmla="*/ 2869774 h 4286250"/>
                <a:gd name="connsiteX16" fmla="*/ 4541044 w 4581525"/>
                <a:gd name="connsiteY16" fmla="*/ 2903111 h 4286250"/>
                <a:gd name="connsiteX17" fmla="*/ 4441032 w 4581525"/>
                <a:gd name="connsiteY17" fmla="*/ 2888824 h 4286250"/>
                <a:gd name="connsiteX18" fmla="*/ 4426744 w 4581525"/>
                <a:gd name="connsiteY18" fmla="*/ 1536274 h 4286250"/>
                <a:gd name="connsiteX19" fmla="*/ 159544 w 4581525"/>
                <a:gd name="connsiteY19" fmla="*/ 1536274 h 4286250"/>
                <a:gd name="connsiteX20" fmla="*/ 164306 w 4581525"/>
                <a:gd name="connsiteY20" fmla="*/ 3898474 h 4286250"/>
                <a:gd name="connsiteX21" fmla="*/ 388144 w 4581525"/>
                <a:gd name="connsiteY21" fmla="*/ 4122311 h 4286250"/>
                <a:gd name="connsiteX22" fmla="*/ 2559844 w 4581525"/>
                <a:gd name="connsiteY22" fmla="*/ 4131836 h 4286250"/>
                <a:gd name="connsiteX23" fmla="*/ 2593182 w 4581525"/>
                <a:gd name="connsiteY23" fmla="*/ 4165174 h 4286250"/>
                <a:gd name="connsiteX24" fmla="*/ 2583657 w 4581525"/>
                <a:gd name="connsiteY24" fmla="*/ 4260424 h 4286250"/>
                <a:gd name="connsiteX25" fmla="*/ 2559844 w 4581525"/>
                <a:gd name="connsiteY25" fmla="*/ 4274711 h 4286250"/>
                <a:gd name="connsiteX26" fmla="*/ 302419 w 4581525"/>
                <a:gd name="connsiteY26" fmla="*/ 4274711 h 4286250"/>
                <a:gd name="connsiteX27" fmla="*/ 11906 w 4581525"/>
                <a:gd name="connsiteY27" fmla="*/ 3984199 h 4286250"/>
                <a:gd name="connsiteX28" fmla="*/ 11906 w 4581525"/>
                <a:gd name="connsiteY28" fmla="*/ 764749 h 4286250"/>
                <a:gd name="connsiteX29" fmla="*/ 302419 w 4581525"/>
                <a:gd name="connsiteY29" fmla="*/ 474236 h 4286250"/>
                <a:gd name="connsiteX30" fmla="*/ 769144 w 4581525"/>
                <a:gd name="connsiteY30" fmla="*/ 469474 h 4286250"/>
                <a:gd name="connsiteX31" fmla="*/ 773907 w 4581525"/>
                <a:gd name="connsiteY31" fmla="*/ 240874 h 4286250"/>
                <a:gd name="connsiteX32" fmla="*/ 997744 w 4581525"/>
                <a:gd name="connsiteY32" fmla="*/ 12274 h 4286250"/>
                <a:gd name="connsiteX33" fmla="*/ 1026319 w 4581525"/>
                <a:gd name="connsiteY33" fmla="*/ 174199 h 4286250"/>
                <a:gd name="connsiteX34" fmla="*/ 1221582 w 4581525"/>
                <a:gd name="connsiteY34" fmla="*/ 317074 h 4286250"/>
                <a:gd name="connsiteX35" fmla="*/ 1212057 w 4581525"/>
                <a:gd name="connsiteY35" fmla="*/ 821899 h 4286250"/>
                <a:gd name="connsiteX36" fmla="*/ 988219 w 4581525"/>
                <a:gd name="connsiteY36" fmla="*/ 893336 h 4286250"/>
                <a:gd name="connsiteX37" fmla="*/ 926307 w 4581525"/>
                <a:gd name="connsiteY37" fmla="*/ 774274 h 4286250"/>
                <a:gd name="connsiteX38" fmla="*/ 926307 w 4581525"/>
                <a:gd name="connsiteY38" fmla="*/ 317074 h 4286250"/>
                <a:gd name="connsiteX39" fmla="*/ 1026319 w 4581525"/>
                <a:gd name="connsiteY39" fmla="*/ 174199 h 4286250"/>
                <a:gd name="connsiteX40" fmla="*/ 2245519 w 4581525"/>
                <a:gd name="connsiteY40" fmla="*/ 174199 h 4286250"/>
                <a:gd name="connsiteX41" fmla="*/ 2440782 w 4581525"/>
                <a:gd name="connsiteY41" fmla="*/ 317074 h 4286250"/>
                <a:gd name="connsiteX42" fmla="*/ 2431257 w 4581525"/>
                <a:gd name="connsiteY42" fmla="*/ 821899 h 4286250"/>
                <a:gd name="connsiteX43" fmla="*/ 2207419 w 4581525"/>
                <a:gd name="connsiteY43" fmla="*/ 893336 h 4286250"/>
                <a:gd name="connsiteX44" fmla="*/ 2145507 w 4581525"/>
                <a:gd name="connsiteY44" fmla="*/ 774274 h 4286250"/>
                <a:gd name="connsiteX45" fmla="*/ 2145507 w 4581525"/>
                <a:gd name="connsiteY45" fmla="*/ 317074 h 4286250"/>
                <a:gd name="connsiteX46" fmla="*/ 2245519 w 4581525"/>
                <a:gd name="connsiteY46" fmla="*/ 174199 h 4286250"/>
                <a:gd name="connsiteX47" fmla="*/ 3464719 w 4581525"/>
                <a:gd name="connsiteY47" fmla="*/ 174199 h 4286250"/>
                <a:gd name="connsiteX48" fmla="*/ 3659982 w 4581525"/>
                <a:gd name="connsiteY48" fmla="*/ 317074 h 4286250"/>
                <a:gd name="connsiteX49" fmla="*/ 3650457 w 4581525"/>
                <a:gd name="connsiteY49" fmla="*/ 821899 h 4286250"/>
                <a:gd name="connsiteX50" fmla="*/ 3426619 w 4581525"/>
                <a:gd name="connsiteY50" fmla="*/ 893336 h 4286250"/>
                <a:gd name="connsiteX51" fmla="*/ 3364707 w 4581525"/>
                <a:gd name="connsiteY51" fmla="*/ 774274 h 4286250"/>
                <a:gd name="connsiteX52" fmla="*/ 3364707 w 4581525"/>
                <a:gd name="connsiteY52" fmla="*/ 317074 h 4286250"/>
                <a:gd name="connsiteX53" fmla="*/ 3464719 w 4581525"/>
                <a:gd name="connsiteY53" fmla="*/ 174199 h 4286250"/>
                <a:gd name="connsiteX54" fmla="*/ 388144 w 4581525"/>
                <a:gd name="connsiteY54" fmla="*/ 621874 h 4286250"/>
                <a:gd name="connsiteX55" fmla="*/ 769144 w 4581525"/>
                <a:gd name="connsiteY55" fmla="*/ 621874 h 4286250"/>
                <a:gd name="connsiteX56" fmla="*/ 773907 w 4581525"/>
                <a:gd name="connsiteY56" fmla="*/ 850474 h 4286250"/>
                <a:gd name="connsiteX57" fmla="*/ 1150144 w 4581525"/>
                <a:gd name="connsiteY57" fmla="*/ 1074311 h 4286250"/>
                <a:gd name="connsiteX58" fmla="*/ 1373982 w 4581525"/>
                <a:gd name="connsiteY58" fmla="*/ 850474 h 4286250"/>
                <a:gd name="connsiteX59" fmla="*/ 1378744 w 4581525"/>
                <a:gd name="connsiteY59" fmla="*/ 621874 h 4286250"/>
                <a:gd name="connsiteX60" fmla="*/ 1988344 w 4581525"/>
                <a:gd name="connsiteY60" fmla="*/ 621874 h 4286250"/>
                <a:gd name="connsiteX61" fmla="*/ 1993107 w 4581525"/>
                <a:gd name="connsiteY61" fmla="*/ 850474 h 4286250"/>
                <a:gd name="connsiteX62" fmla="*/ 2369344 w 4581525"/>
                <a:gd name="connsiteY62" fmla="*/ 1074311 h 4286250"/>
                <a:gd name="connsiteX63" fmla="*/ 2593182 w 4581525"/>
                <a:gd name="connsiteY63" fmla="*/ 850474 h 4286250"/>
                <a:gd name="connsiteX64" fmla="*/ 2597944 w 4581525"/>
                <a:gd name="connsiteY64" fmla="*/ 621874 h 4286250"/>
                <a:gd name="connsiteX65" fmla="*/ 3207544 w 4581525"/>
                <a:gd name="connsiteY65" fmla="*/ 621874 h 4286250"/>
                <a:gd name="connsiteX66" fmla="*/ 3212307 w 4581525"/>
                <a:gd name="connsiteY66" fmla="*/ 850474 h 4286250"/>
                <a:gd name="connsiteX67" fmla="*/ 3588544 w 4581525"/>
                <a:gd name="connsiteY67" fmla="*/ 1074311 h 4286250"/>
                <a:gd name="connsiteX68" fmla="*/ 3812382 w 4581525"/>
                <a:gd name="connsiteY68" fmla="*/ 850474 h 4286250"/>
                <a:gd name="connsiteX69" fmla="*/ 3817144 w 4581525"/>
                <a:gd name="connsiteY69" fmla="*/ 621874 h 4286250"/>
                <a:gd name="connsiteX70" fmla="*/ 4255294 w 4581525"/>
                <a:gd name="connsiteY70" fmla="*/ 636161 h 4286250"/>
                <a:gd name="connsiteX71" fmla="*/ 4421982 w 4581525"/>
                <a:gd name="connsiteY71" fmla="*/ 850474 h 4286250"/>
                <a:gd name="connsiteX72" fmla="*/ 4426744 w 4581525"/>
                <a:gd name="connsiteY72" fmla="*/ 1383874 h 4286250"/>
                <a:gd name="connsiteX73" fmla="*/ 159544 w 4581525"/>
                <a:gd name="connsiteY73" fmla="*/ 1383874 h 4286250"/>
                <a:gd name="connsiteX74" fmla="*/ 173831 w 4581525"/>
                <a:gd name="connsiteY74" fmla="*/ 793324 h 4286250"/>
                <a:gd name="connsiteX75" fmla="*/ 388144 w 4581525"/>
                <a:gd name="connsiteY75" fmla="*/ 621874 h 4286250"/>
                <a:gd name="connsiteX76" fmla="*/ 769144 w 4581525"/>
                <a:gd name="connsiteY76" fmla="*/ 2069674 h 4286250"/>
                <a:gd name="connsiteX77" fmla="*/ 1073944 w 4581525"/>
                <a:gd name="connsiteY77" fmla="*/ 2069674 h 4286250"/>
                <a:gd name="connsiteX78" fmla="*/ 1073944 w 4581525"/>
                <a:gd name="connsiteY78" fmla="*/ 2298274 h 4286250"/>
                <a:gd name="connsiteX79" fmla="*/ 769144 w 4581525"/>
                <a:gd name="connsiteY79" fmla="*/ 2298274 h 4286250"/>
                <a:gd name="connsiteX80" fmla="*/ 769144 w 4581525"/>
                <a:gd name="connsiteY80" fmla="*/ 2069674 h 4286250"/>
                <a:gd name="connsiteX81" fmla="*/ 1683544 w 4581525"/>
                <a:gd name="connsiteY81" fmla="*/ 2069674 h 4286250"/>
                <a:gd name="connsiteX82" fmla="*/ 1988344 w 4581525"/>
                <a:gd name="connsiteY82" fmla="*/ 2069674 h 4286250"/>
                <a:gd name="connsiteX83" fmla="*/ 1988344 w 4581525"/>
                <a:gd name="connsiteY83" fmla="*/ 2298274 h 4286250"/>
                <a:gd name="connsiteX84" fmla="*/ 1683544 w 4581525"/>
                <a:gd name="connsiteY84" fmla="*/ 2298274 h 4286250"/>
                <a:gd name="connsiteX85" fmla="*/ 1683544 w 4581525"/>
                <a:gd name="connsiteY85" fmla="*/ 2069674 h 4286250"/>
                <a:gd name="connsiteX86" fmla="*/ 2597944 w 4581525"/>
                <a:gd name="connsiteY86" fmla="*/ 2069674 h 4286250"/>
                <a:gd name="connsiteX87" fmla="*/ 2902744 w 4581525"/>
                <a:gd name="connsiteY87" fmla="*/ 2069674 h 4286250"/>
                <a:gd name="connsiteX88" fmla="*/ 2902744 w 4581525"/>
                <a:gd name="connsiteY88" fmla="*/ 2298274 h 4286250"/>
                <a:gd name="connsiteX89" fmla="*/ 2597944 w 4581525"/>
                <a:gd name="connsiteY89" fmla="*/ 2298274 h 4286250"/>
                <a:gd name="connsiteX90" fmla="*/ 2597944 w 4581525"/>
                <a:gd name="connsiteY90" fmla="*/ 2069674 h 4286250"/>
                <a:gd name="connsiteX91" fmla="*/ 3512344 w 4581525"/>
                <a:gd name="connsiteY91" fmla="*/ 2069674 h 4286250"/>
                <a:gd name="connsiteX92" fmla="*/ 3817144 w 4581525"/>
                <a:gd name="connsiteY92" fmla="*/ 2069674 h 4286250"/>
                <a:gd name="connsiteX93" fmla="*/ 3817144 w 4581525"/>
                <a:gd name="connsiteY93" fmla="*/ 2298274 h 4286250"/>
                <a:gd name="connsiteX94" fmla="*/ 3512344 w 4581525"/>
                <a:gd name="connsiteY94" fmla="*/ 2298274 h 4286250"/>
                <a:gd name="connsiteX95" fmla="*/ 3512344 w 4581525"/>
                <a:gd name="connsiteY95" fmla="*/ 2069674 h 428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581525" h="4286250">
                  <a:moveTo>
                    <a:pt x="997744" y="12274"/>
                  </a:moveTo>
                  <a:cubicBezTo>
                    <a:pt x="1187901" y="-14231"/>
                    <a:pt x="1313317" y="61969"/>
                    <a:pt x="1373982" y="240874"/>
                  </a:cubicBezTo>
                  <a:cubicBezTo>
                    <a:pt x="1378744" y="317008"/>
                    <a:pt x="1380325" y="393208"/>
                    <a:pt x="1378744" y="469474"/>
                  </a:cubicBezTo>
                  <a:cubicBezTo>
                    <a:pt x="1581941" y="469474"/>
                    <a:pt x="1785147" y="469474"/>
                    <a:pt x="1988344" y="469474"/>
                  </a:cubicBezTo>
                  <a:cubicBezTo>
                    <a:pt x="1986763" y="393208"/>
                    <a:pt x="1988344" y="317008"/>
                    <a:pt x="1993107" y="240874"/>
                  </a:cubicBezTo>
                  <a:cubicBezTo>
                    <a:pt x="2053638" y="60484"/>
                    <a:pt x="2179054" y="-14128"/>
                    <a:pt x="2369344" y="17036"/>
                  </a:cubicBezTo>
                  <a:cubicBezTo>
                    <a:pt x="2488407" y="47199"/>
                    <a:pt x="2563016" y="121811"/>
                    <a:pt x="2593182" y="240874"/>
                  </a:cubicBezTo>
                  <a:cubicBezTo>
                    <a:pt x="2597944" y="317008"/>
                    <a:pt x="2599525" y="393208"/>
                    <a:pt x="2597944" y="469474"/>
                  </a:cubicBezTo>
                  <a:cubicBezTo>
                    <a:pt x="2801141" y="469474"/>
                    <a:pt x="3004347" y="469474"/>
                    <a:pt x="3207544" y="469474"/>
                  </a:cubicBezTo>
                  <a:cubicBezTo>
                    <a:pt x="3205963" y="393208"/>
                    <a:pt x="3207544" y="317008"/>
                    <a:pt x="3212307" y="240874"/>
                  </a:cubicBezTo>
                  <a:cubicBezTo>
                    <a:pt x="3272838" y="60484"/>
                    <a:pt x="3398254" y="-14128"/>
                    <a:pt x="3588544" y="17036"/>
                  </a:cubicBezTo>
                  <a:cubicBezTo>
                    <a:pt x="3707607" y="47199"/>
                    <a:pt x="3782216" y="121811"/>
                    <a:pt x="3812382" y="240874"/>
                  </a:cubicBezTo>
                  <a:cubicBezTo>
                    <a:pt x="3817144" y="317008"/>
                    <a:pt x="3818725" y="393208"/>
                    <a:pt x="3817144" y="469474"/>
                  </a:cubicBezTo>
                  <a:cubicBezTo>
                    <a:pt x="3972754" y="467887"/>
                    <a:pt x="4128326" y="469475"/>
                    <a:pt x="4283869" y="474236"/>
                  </a:cubicBezTo>
                  <a:cubicBezTo>
                    <a:pt x="4422563" y="508149"/>
                    <a:pt x="4516222" y="592286"/>
                    <a:pt x="4564857" y="726649"/>
                  </a:cubicBezTo>
                  <a:cubicBezTo>
                    <a:pt x="4580611" y="1440604"/>
                    <a:pt x="4583793" y="2154980"/>
                    <a:pt x="4574382" y="2869774"/>
                  </a:cubicBezTo>
                  <a:cubicBezTo>
                    <a:pt x="4569619" y="2887233"/>
                    <a:pt x="4558504" y="2898349"/>
                    <a:pt x="4541044" y="2903111"/>
                  </a:cubicBezTo>
                  <a:cubicBezTo>
                    <a:pt x="4505383" y="2911960"/>
                    <a:pt x="4472045" y="2907197"/>
                    <a:pt x="4441032" y="2888824"/>
                  </a:cubicBezTo>
                  <a:cubicBezTo>
                    <a:pt x="4426840" y="2438777"/>
                    <a:pt x="4422077" y="1987930"/>
                    <a:pt x="4426744" y="1536274"/>
                  </a:cubicBezTo>
                  <a:cubicBezTo>
                    <a:pt x="3004347" y="1536274"/>
                    <a:pt x="1581941" y="1536274"/>
                    <a:pt x="159544" y="1536274"/>
                  </a:cubicBezTo>
                  <a:cubicBezTo>
                    <a:pt x="157956" y="2323677"/>
                    <a:pt x="159544" y="3111080"/>
                    <a:pt x="164306" y="3898474"/>
                  </a:cubicBezTo>
                  <a:cubicBezTo>
                    <a:pt x="181769" y="4030233"/>
                    <a:pt x="256382" y="4104852"/>
                    <a:pt x="388144" y="4122311"/>
                  </a:cubicBezTo>
                  <a:cubicBezTo>
                    <a:pt x="1112044" y="4125483"/>
                    <a:pt x="1835944" y="4128664"/>
                    <a:pt x="2559844" y="4131836"/>
                  </a:cubicBezTo>
                  <a:cubicBezTo>
                    <a:pt x="2577304" y="4136599"/>
                    <a:pt x="2588419" y="4147714"/>
                    <a:pt x="2593182" y="4165174"/>
                  </a:cubicBezTo>
                  <a:cubicBezTo>
                    <a:pt x="2600963" y="4198168"/>
                    <a:pt x="2597782" y="4229925"/>
                    <a:pt x="2583657" y="4260424"/>
                  </a:cubicBezTo>
                  <a:cubicBezTo>
                    <a:pt x="2576513" y="4266387"/>
                    <a:pt x="2568569" y="4271149"/>
                    <a:pt x="2559844" y="4274711"/>
                  </a:cubicBezTo>
                  <a:cubicBezTo>
                    <a:pt x="1807369" y="4281064"/>
                    <a:pt x="1054894" y="4281064"/>
                    <a:pt x="302419" y="4274711"/>
                  </a:cubicBezTo>
                  <a:cubicBezTo>
                    <a:pt x="148431" y="4235021"/>
                    <a:pt x="51594" y="4138189"/>
                    <a:pt x="11906" y="3984199"/>
                  </a:cubicBezTo>
                  <a:cubicBezTo>
                    <a:pt x="5556" y="2911046"/>
                    <a:pt x="5556" y="1837902"/>
                    <a:pt x="11906" y="764749"/>
                  </a:cubicBezTo>
                  <a:cubicBezTo>
                    <a:pt x="51594" y="610761"/>
                    <a:pt x="148431" y="513924"/>
                    <a:pt x="302419" y="474236"/>
                  </a:cubicBezTo>
                  <a:cubicBezTo>
                    <a:pt x="457961" y="469475"/>
                    <a:pt x="613537" y="467887"/>
                    <a:pt x="769144" y="469474"/>
                  </a:cubicBezTo>
                  <a:cubicBezTo>
                    <a:pt x="767559" y="393208"/>
                    <a:pt x="769147" y="317008"/>
                    <a:pt x="773907" y="240874"/>
                  </a:cubicBezTo>
                  <a:cubicBezTo>
                    <a:pt x="805806" y="121671"/>
                    <a:pt x="880415" y="45471"/>
                    <a:pt x="997744" y="12274"/>
                  </a:cubicBezTo>
                  <a:close/>
                  <a:moveTo>
                    <a:pt x="1026319" y="174199"/>
                  </a:moveTo>
                  <a:cubicBezTo>
                    <a:pt x="1138790" y="158172"/>
                    <a:pt x="1203875" y="205797"/>
                    <a:pt x="1221582" y="317074"/>
                  </a:cubicBezTo>
                  <a:cubicBezTo>
                    <a:pt x="1230440" y="485773"/>
                    <a:pt x="1227258" y="654048"/>
                    <a:pt x="1212057" y="821899"/>
                  </a:cubicBezTo>
                  <a:cubicBezTo>
                    <a:pt x="1161622" y="919273"/>
                    <a:pt x="1087012" y="943085"/>
                    <a:pt x="988219" y="893336"/>
                  </a:cubicBezTo>
                  <a:cubicBezTo>
                    <a:pt x="951243" y="862247"/>
                    <a:pt x="930602" y="822565"/>
                    <a:pt x="926307" y="774274"/>
                  </a:cubicBezTo>
                  <a:cubicBezTo>
                    <a:pt x="919953" y="621874"/>
                    <a:pt x="919953" y="469474"/>
                    <a:pt x="926307" y="317074"/>
                  </a:cubicBezTo>
                  <a:cubicBezTo>
                    <a:pt x="932269" y="249357"/>
                    <a:pt x="965607" y="201732"/>
                    <a:pt x="1026319" y="174199"/>
                  </a:cubicBezTo>
                  <a:close/>
                  <a:moveTo>
                    <a:pt x="2245519" y="174199"/>
                  </a:moveTo>
                  <a:cubicBezTo>
                    <a:pt x="2357990" y="158172"/>
                    <a:pt x="2423075" y="205797"/>
                    <a:pt x="2440782" y="317074"/>
                  </a:cubicBezTo>
                  <a:cubicBezTo>
                    <a:pt x="2449640" y="485773"/>
                    <a:pt x="2446459" y="654048"/>
                    <a:pt x="2431257" y="821899"/>
                  </a:cubicBezTo>
                  <a:cubicBezTo>
                    <a:pt x="2380822" y="919273"/>
                    <a:pt x="2306213" y="943085"/>
                    <a:pt x="2207419" y="893336"/>
                  </a:cubicBezTo>
                  <a:cubicBezTo>
                    <a:pt x="2170443" y="862247"/>
                    <a:pt x="2149802" y="822565"/>
                    <a:pt x="2145507" y="774274"/>
                  </a:cubicBezTo>
                  <a:cubicBezTo>
                    <a:pt x="2139153" y="621874"/>
                    <a:pt x="2139153" y="469474"/>
                    <a:pt x="2145507" y="317074"/>
                  </a:cubicBezTo>
                  <a:cubicBezTo>
                    <a:pt x="2151469" y="249357"/>
                    <a:pt x="2184807" y="201732"/>
                    <a:pt x="2245519" y="174199"/>
                  </a:cubicBezTo>
                  <a:close/>
                  <a:moveTo>
                    <a:pt x="3464719" y="174199"/>
                  </a:moveTo>
                  <a:cubicBezTo>
                    <a:pt x="3577190" y="158172"/>
                    <a:pt x="3642275" y="205797"/>
                    <a:pt x="3659982" y="317074"/>
                  </a:cubicBezTo>
                  <a:cubicBezTo>
                    <a:pt x="3668840" y="485773"/>
                    <a:pt x="3665659" y="654048"/>
                    <a:pt x="3650457" y="821899"/>
                  </a:cubicBezTo>
                  <a:cubicBezTo>
                    <a:pt x="3600022" y="919273"/>
                    <a:pt x="3525413" y="943085"/>
                    <a:pt x="3426619" y="893336"/>
                  </a:cubicBezTo>
                  <a:cubicBezTo>
                    <a:pt x="3389643" y="862247"/>
                    <a:pt x="3369002" y="822565"/>
                    <a:pt x="3364707" y="774274"/>
                  </a:cubicBezTo>
                  <a:cubicBezTo>
                    <a:pt x="3358354" y="621874"/>
                    <a:pt x="3358354" y="469474"/>
                    <a:pt x="3364707" y="317074"/>
                  </a:cubicBezTo>
                  <a:cubicBezTo>
                    <a:pt x="3370669" y="249357"/>
                    <a:pt x="3404007" y="201732"/>
                    <a:pt x="3464719" y="174199"/>
                  </a:cubicBezTo>
                  <a:close/>
                  <a:moveTo>
                    <a:pt x="388144" y="621874"/>
                  </a:moveTo>
                  <a:cubicBezTo>
                    <a:pt x="515144" y="621874"/>
                    <a:pt x="642144" y="621874"/>
                    <a:pt x="769144" y="621874"/>
                  </a:cubicBezTo>
                  <a:cubicBezTo>
                    <a:pt x="767559" y="698139"/>
                    <a:pt x="769147" y="774339"/>
                    <a:pt x="773907" y="850474"/>
                  </a:cubicBezTo>
                  <a:cubicBezTo>
                    <a:pt x="834438" y="1030858"/>
                    <a:pt x="959854" y="1105477"/>
                    <a:pt x="1150144" y="1074311"/>
                  </a:cubicBezTo>
                  <a:cubicBezTo>
                    <a:pt x="1269207" y="1044145"/>
                    <a:pt x="1343816" y="969536"/>
                    <a:pt x="1373982" y="850474"/>
                  </a:cubicBezTo>
                  <a:cubicBezTo>
                    <a:pt x="1378744" y="774339"/>
                    <a:pt x="1380325" y="698139"/>
                    <a:pt x="1378744" y="621874"/>
                  </a:cubicBezTo>
                  <a:cubicBezTo>
                    <a:pt x="1581941" y="621874"/>
                    <a:pt x="1785147" y="621874"/>
                    <a:pt x="1988344" y="621874"/>
                  </a:cubicBezTo>
                  <a:cubicBezTo>
                    <a:pt x="1986763" y="698139"/>
                    <a:pt x="1988344" y="774339"/>
                    <a:pt x="1993107" y="850474"/>
                  </a:cubicBezTo>
                  <a:cubicBezTo>
                    <a:pt x="2053638" y="1030858"/>
                    <a:pt x="2179054" y="1105477"/>
                    <a:pt x="2369344" y="1074311"/>
                  </a:cubicBezTo>
                  <a:cubicBezTo>
                    <a:pt x="2488407" y="1044145"/>
                    <a:pt x="2563016" y="969536"/>
                    <a:pt x="2593182" y="850474"/>
                  </a:cubicBezTo>
                  <a:cubicBezTo>
                    <a:pt x="2597944" y="774339"/>
                    <a:pt x="2599525" y="698139"/>
                    <a:pt x="2597944" y="621874"/>
                  </a:cubicBezTo>
                  <a:cubicBezTo>
                    <a:pt x="2801141" y="621874"/>
                    <a:pt x="3004347" y="621874"/>
                    <a:pt x="3207544" y="621874"/>
                  </a:cubicBezTo>
                  <a:cubicBezTo>
                    <a:pt x="3205963" y="698139"/>
                    <a:pt x="3207544" y="774339"/>
                    <a:pt x="3212307" y="850474"/>
                  </a:cubicBezTo>
                  <a:cubicBezTo>
                    <a:pt x="3272838" y="1030858"/>
                    <a:pt x="3398254" y="1105477"/>
                    <a:pt x="3588544" y="1074311"/>
                  </a:cubicBezTo>
                  <a:cubicBezTo>
                    <a:pt x="3707607" y="1044145"/>
                    <a:pt x="3782216" y="969536"/>
                    <a:pt x="3812382" y="850474"/>
                  </a:cubicBezTo>
                  <a:cubicBezTo>
                    <a:pt x="3817144" y="774339"/>
                    <a:pt x="3818725" y="698139"/>
                    <a:pt x="3817144" y="621874"/>
                  </a:cubicBezTo>
                  <a:cubicBezTo>
                    <a:pt x="3963610" y="618073"/>
                    <a:pt x="4109657" y="622836"/>
                    <a:pt x="4255294" y="636161"/>
                  </a:cubicBezTo>
                  <a:cubicBezTo>
                    <a:pt x="4357250" y="671447"/>
                    <a:pt x="4412809" y="742885"/>
                    <a:pt x="4421982" y="850474"/>
                  </a:cubicBezTo>
                  <a:cubicBezTo>
                    <a:pt x="4426744" y="1028248"/>
                    <a:pt x="4428335" y="1206042"/>
                    <a:pt x="4426744" y="1383874"/>
                  </a:cubicBezTo>
                  <a:cubicBezTo>
                    <a:pt x="3004347" y="1383874"/>
                    <a:pt x="1581941" y="1383874"/>
                    <a:pt x="159544" y="1383874"/>
                  </a:cubicBezTo>
                  <a:cubicBezTo>
                    <a:pt x="155467" y="1186639"/>
                    <a:pt x="160230" y="989796"/>
                    <a:pt x="173831" y="793324"/>
                  </a:cubicBezTo>
                  <a:cubicBezTo>
                    <a:pt x="210657" y="691275"/>
                    <a:pt x="282095" y="634125"/>
                    <a:pt x="388144" y="621874"/>
                  </a:cubicBezTo>
                  <a:close/>
                  <a:moveTo>
                    <a:pt x="769144" y="2069674"/>
                  </a:moveTo>
                  <a:cubicBezTo>
                    <a:pt x="870747" y="2069674"/>
                    <a:pt x="972341" y="2069674"/>
                    <a:pt x="1073944" y="2069674"/>
                  </a:cubicBezTo>
                  <a:cubicBezTo>
                    <a:pt x="1073944" y="2145874"/>
                    <a:pt x="1073944" y="2222074"/>
                    <a:pt x="1073944" y="2298274"/>
                  </a:cubicBezTo>
                  <a:cubicBezTo>
                    <a:pt x="972341" y="2298274"/>
                    <a:pt x="870747" y="2298274"/>
                    <a:pt x="769144" y="2298274"/>
                  </a:cubicBezTo>
                  <a:cubicBezTo>
                    <a:pt x="769144" y="2222074"/>
                    <a:pt x="769144" y="2145874"/>
                    <a:pt x="769144" y="2069674"/>
                  </a:cubicBezTo>
                  <a:close/>
                  <a:moveTo>
                    <a:pt x="1683544" y="2069674"/>
                  </a:moveTo>
                  <a:cubicBezTo>
                    <a:pt x="1785147" y="2069674"/>
                    <a:pt x="1886741" y="2069674"/>
                    <a:pt x="1988344" y="2069674"/>
                  </a:cubicBezTo>
                  <a:cubicBezTo>
                    <a:pt x="1988344" y="2145874"/>
                    <a:pt x="1988344" y="2222074"/>
                    <a:pt x="1988344" y="2298274"/>
                  </a:cubicBezTo>
                  <a:cubicBezTo>
                    <a:pt x="1886741" y="2298274"/>
                    <a:pt x="1785147" y="2298274"/>
                    <a:pt x="1683544" y="2298274"/>
                  </a:cubicBezTo>
                  <a:cubicBezTo>
                    <a:pt x="1683544" y="2222074"/>
                    <a:pt x="1683544" y="2145874"/>
                    <a:pt x="1683544" y="2069674"/>
                  </a:cubicBezTo>
                  <a:close/>
                  <a:moveTo>
                    <a:pt x="2597944" y="2069674"/>
                  </a:moveTo>
                  <a:cubicBezTo>
                    <a:pt x="2699547" y="2069674"/>
                    <a:pt x="2801141" y="2069674"/>
                    <a:pt x="2902744" y="2069674"/>
                  </a:cubicBezTo>
                  <a:cubicBezTo>
                    <a:pt x="2902744" y="2145874"/>
                    <a:pt x="2902744" y="2222074"/>
                    <a:pt x="2902744" y="2298274"/>
                  </a:cubicBezTo>
                  <a:cubicBezTo>
                    <a:pt x="2801141" y="2298274"/>
                    <a:pt x="2699547" y="2298274"/>
                    <a:pt x="2597944" y="2298274"/>
                  </a:cubicBezTo>
                  <a:cubicBezTo>
                    <a:pt x="2597944" y="2222074"/>
                    <a:pt x="2597944" y="2145874"/>
                    <a:pt x="2597944" y="2069674"/>
                  </a:cubicBezTo>
                  <a:close/>
                  <a:moveTo>
                    <a:pt x="3512344" y="2069674"/>
                  </a:moveTo>
                  <a:cubicBezTo>
                    <a:pt x="3613947" y="2069674"/>
                    <a:pt x="3715541" y="2069674"/>
                    <a:pt x="3817144" y="2069674"/>
                  </a:cubicBezTo>
                  <a:cubicBezTo>
                    <a:pt x="3817144" y="2145874"/>
                    <a:pt x="3817144" y="2222074"/>
                    <a:pt x="3817144" y="2298274"/>
                  </a:cubicBezTo>
                  <a:cubicBezTo>
                    <a:pt x="3715541" y="2298274"/>
                    <a:pt x="3613947" y="2298274"/>
                    <a:pt x="3512344" y="2298274"/>
                  </a:cubicBezTo>
                  <a:cubicBezTo>
                    <a:pt x="3512344" y="2222074"/>
                    <a:pt x="3512344" y="2145874"/>
                    <a:pt x="3512344" y="206967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id="{B17987A9-CD47-4354-B294-91962A7C9C7A}"/>
                </a:ext>
              </a:extLst>
            </p:cNvPr>
            <p:cNvSpPr/>
            <p:nvPr/>
          </p:nvSpPr>
          <p:spPr>
            <a:xfrm>
              <a:off x="4407693" y="3035497"/>
              <a:ext cx="619125" cy="542925"/>
            </a:xfrm>
            <a:custGeom>
              <a:avLst/>
              <a:gdLst>
                <a:gd name="connsiteX0" fmla="*/ 102394 w 619125"/>
                <a:gd name="connsiteY0" fmla="*/ 7740 h 542925"/>
                <a:gd name="connsiteX1" fmla="*/ 521494 w 619125"/>
                <a:gd name="connsiteY1" fmla="*/ 12503 h 542925"/>
                <a:gd name="connsiteX2" fmla="*/ 611982 w 619125"/>
                <a:gd name="connsiteY2" fmla="*/ 102990 h 542925"/>
                <a:gd name="connsiteX3" fmla="*/ 611982 w 619125"/>
                <a:gd name="connsiteY3" fmla="*/ 445890 h 542925"/>
                <a:gd name="connsiteX4" fmla="*/ 521494 w 619125"/>
                <a:gd name="connsiteY4" fmla="*/ 536378 h 542925"/>
                <a:gd name="connsiteX5" fmla="*/ 102394 w 619125"/>
                <a:gd name="connsiteY5" fmla="*/ 536378 h 542925"/>
                <a:gd name="connsiteX6" fmla="*/ 11907 w 619125"/>
                <a:gd name="connsiteY6" fmla="*/ 445890 h 542925"/>
                <a:gd name="connsiteX7" fmla="*/ 11907 w 619125"/>
                <a:gd name="connsiteY7" fmla="*/ 102990 h 542925"/>
                <a:gd name="connsiteX8" fmla="*/ 102394 w 619125"/>
                <a:gd name="connsiteY8" fmla="*/ 7740 h 542925"/>
                <a:gd name="connsiteX9" fmla="*/ 159544 w 619125"/>
                <a:gd name="connsiteY9" fmla="*/ 160140 h 542925"/>
                <a:gd name="connsiteX10" fmla="*/ 159544 w 619125"/>
                <a:gd name="connsiteY10" fmla="*/ 388740 h 542925"/>
                <a:gd name="connsiteX11" fmla="*/ 464344 w 619125"/>
                <a:gd name="connsiteY11" fmla="*/ 388740 h 542925"/>
                <a:gd name="connsiteX12" fmla="*/ 464344 w 619125"/>
                <a:gd name="connsiteY12" fmla="*/ 160140 h 542925"/>
                <a:gd name="connsiteX13" fmla="*/ 159544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4" y="7740"/>
                  </a:moveTo>
                  <a:cubicBezTo>
                    <a:pt x="242126" y="6150"/>
                    <a:pt x="381829" y="7740"/>
                    <a:pt x="521494" y="12503"/>
                  </a:cubicBezTo>
                  <a:cubicBezTo>
                    <a:pt x="564357" y="29962"/>
                    <a:pt x="594522" y="60128"/>
                    <a:pt x="611982" y="102990"/>
                  </a:cubicBezTo>
                  <a:cubicBezTo>
                    <a:pt x="618335" y="217290"/>
                    <a:pt x="618335" y="331590"/>
                    <a:pt x="611982" y="445890"/>
                  </a:cubicBezTo>
                  <a:cubicBezTo>
                    <a:pt x="594522" y="488753"/>
                    <a:pt x="564357" y="518919"/>
                    <a:pt x="521494" y="536378"/>
                  </a:cubicBezTo>
                  <a:cubicBezTo>
                    <a:pt x="381791" y="542731"/>
                    <a:pt x="242097" y="542731"/>
                    <a:pt x="102394" y="536378"/>
                  </a:cubicBezTo>
                  <a:cubicBezTo>
                    <a:pt x="59532" y="518919"/>
                    <a:pt x="29369" y="488753"/>
                    <a:pt x="11907" y="445890"/>
                  </a:cubicBezTo>
                  <a:cubicBezTo>
                    <a:pt x="5556" y="331590"/>
                    <a:pt x="5556" y="217290"/>
                    <a:pt x="11907" y="102990"/>
                  </a:cubicBezTo>
                  <a:cubicBezTo>
                    <a:pt x="31169" y="59937"/>
                    <a:pt x="61332" y="28191"/>
                    <a:pt x="102394" y="7740"/>
                  </a:cubicBezTo>
                  <a:close/>
                  <a:moveTo>
                    <a:pt x="159544" y="160140"/>
                  </a:moveTo>
                  <a:cubicBezTo>
                    <a:pt x="159544" y="236340"/>
                    <a:pt x="159544" y="312540"/>
                    <a:pt x="159544" y="388740"/>
                  </a:cubicBezTo>
                  <a:cubicBezTo>
                    <a:pt x="261147" y="388740"/>
                    <a:pt x="362741" y="388740"/>
                    <a:pt x="464344" y="388740"/>
                  </a:cubicBezTo>
                  <a:cubicBezTo>
                    <a:pt x="464344" y="312540"/>
                    <a:pt x="464344" y="236340"/>
                    <a:pt x="464344" y="160140"/>
                  </a:cubicBezTo>
                  <a:cubicBezTo>
                    <a:pt x="362741" y="160140"/>
                    <a:pt x="261147" y="160140"/>
                    <a:pt x="159544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Полилиния: фигура 88">
              <a:extLst>
                <a:ext uri="{FF2B5EF4-FFF2-40B4-BE49-F238E27FC236}">
                  <a16:creationId xmlns:a16="http://schemas.microsoft.com/office/drawing/2014/main" id="{53282C5C-E74F-482E-8637-469D5668E331}"/>
                </a:ext>
              </a:extLst>
            </p:cNvPr>
            <p:cNvSpPr/>
            <p:nvPr/>
          </p:nvSpPr>
          <p:spPr>
            <a:xfrm>
              <a:off x="5322091" y="30354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159546 w 619125"/>
                <a:gd name="connsiteY10" fmla="*/ 388740 h 542925"/>
                <a:gd name="connsiteX11" fmla="*/ 464346 w 619125"/>
                <a:gd name="connsiteY11" fmla="*/ 388740 h 542925"/>
                <a:gd name="connsiteX12" fmla="*/ 464346 w 619125"/>
                <a:gd name="connsiteY12" fmla="*/ 1601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9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9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159546" y="236340"/>
                    <a:pt x="159546" y="312540"/>
                    <a:pt x="159546" y="388740"/>
                  </a:cubicBezTo>
                  <a:cubicBezTo>
                    <a:pt x="261149" y="388740"/>
                    <a:pt x="362743" y="388740"/>
                    <a:pt x="464346" y="388740"/>
                  </a:cubicBezTo>
                  <a:cubicBezTo>
                    <a:pt x="464346" y="312540"/>
                    <a:pt x="464346" y="236340"/>
                    <a:pt x="464346" y="160140"/>
                  </a:cubicBezTo>
                  <a:cubicBezTo>
                    <a:pt x="362743" y="160140"/>
                    <a:pt x="261149" y="1601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0DAEB54A-015F-4B54-86F3-6C71AF9A044C}"/>
                </a:ext>
              </a:extLst>
            </p:cNvPr>
            <p:cNvSpPr/>
            <p:nvPr/>
          </p:nvSpPr>
          <p:spPr>
            <a:xfrm>
              <a:off x="6236491" y="30354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159546 w 619125"/>
                <a:gd name="connsiteY10" fmla="*/ 388740 h 542925"/>
                <a:gd name="connsiteX11" fmla="*/ 464346 w 619125"/>
                <a:gd name="connsiteY11" fmla="*/ 388740 h 542925"/>
                <a:gd name="connsiteX12" fmla="*/ 464346 w 619125"/>
                <a:gd name="connsiteY12" fmla="*/ 1601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9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9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159546" y="236340"/>
                    <a:pt x="159546" y="312540"/>
                    <a:pt x="159546" y="388740"/>
                  </a:cubicBezTo>
                  <a:cubicBezTo>
                    <a:pt x="261149" y="388740"/>
                    <a:pt x="362743" y="388740"/>
                    <a:pt x="464346" y="388740"/>
                  </a:cubicBezTo>
                  <a:cubicBezTo>
                    <a:pt x="464346" y="312540"/>
                    <a:pt x="464346" y="236340"/>
                    <a:pt x="464346" y="160140"/>
                  </a:cubicBezTo>
                  <a:cubicBezTo>
                    <a:pt x="362743" y="160140"/>
                    <a:pt x="261149" y="1601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Полилиния: фигура 90">
              <a:extLst>
                <a:ext uri="{FF2B5EF4-FFF2-40B4-BE49-F238E27FC236}">
                  <a16:creationId xmlns:a16="http://schemas.microsoft.com/office/drawing/2014/main" id="{859BB2F2-A660-49B6-A4C9-AE5D980E9D0F}"/>
                </a:ext>
              </a:extLst>
            </p:cNvPr>
            <p:cNvSpPr/>
            <p:nvPr/>
          </p:nvSpPr>
          <p:spPr>
            <a:xfrm>
              <a:off x="7150891" y="30354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159546 w 619125"/>
                <a:gd name="connsiteY10" fmla="*/ 388740 h 542925"/>
                <a:gd name="connsiteX11" fmla="*/ 464346 w 619125"/>
                <a:gd name="connsiteY11" fmla="*/ 388740 h 542925"/>
                <a:gd name="connsiteX12" fmla="*/ 464346 w 619125"/>
                <a:gd name="connsiteY12" fmla="*/ 1601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9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9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159546" y="236340"/>
                    <a:pt x="159546" y="312540"/>
                    <a:pt x="159546" y="388740"/>
                  </a:cubicBezTo>
                  <a:cubicBezTo>
                    <a:pt x="261149" y="388740"/>
                    <a:pt x="362743" y="388740"/>
                    <a:pt x="464346" y="388740"/>
                  </a:cubicBezTo>
                  <a:cubicBezTo>
                    <a:pt x="464346" y="312540"/>
                    <a:pt x="464346" y="236340"/>
                    <a:pt x="464346" y="160140"/>
                  </a:cubicBezTo>
                  <a:cubicBezTo>
                    <a:pt x="362743" y="160140"/>
                    <a:pt x="261149" y="1601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Полилиния: фигура 91">
              <a:extLst>
                <a:ext uri="{FF2B5EF4-FFF2-40B4-BE49-F238E27FC236}">
                  <a16:creationId xmlns:a16="http://schemas.microsoft.com/office/drawing/2014/main" id="{6EBA1377-9B9F-4605-A9C0-51DF9D4CC3D0}"/>
                </a:ext>
              </a:extLst>
            </p:cNvPr>
            <p:cNvSpPr/>
            <p:nvPr/>
          </p:nvSpPr>
          <p:spPr>
            <a:xfrm>
              <a:off x="4407693" y="3721297"/>
              <a:ext cx="619125" cy="542925"/>
            </a:xfrm>
            <a:custGeom>
              <a:avLst/>
              <a:gdLst>
                <a:gd name="connsiteX0" fmla="*/ 102394 w 619125"/>
                <a:gd name="connsiteY0" fmla="*/ 7740 h 542925"/>
                <a:gd name="connsiteX1" fmla="*/ 521494 w 619125"/>
                <a:gd name="connsiteY1" fmla="*/ 12503 h 542925"/>
                <a:gd name="connsiteX2" fmla="*/ 611982 w 619125"/>
                <a:gd name="connsiteY2" fmla="*/ 102990 h 542925"/>
                <a:gd name="connsiteX3" fmla="*/ 611982 w 619125"/>
                <a:gd name="connsiteY3" fmla="*/ 445890 h 542925"/>
                <a:gd name="connsiteX4" fmla="*/ 521494 w 619125"/>
                <a:gd name="connsiteY4" fmla="*/ 536378 h 542925"/>
                <a:gd name="connsiteX5" fmla="*/ 102394 w 619125"/>
                <a:gd name="connsiteY5" fmla="*/ 536378 h 542925"/>
                <a:gd name="connsiteX6" fmla="*/ 11907 w 619125"/>
                <a:gd name="connsiteY6" fmla="*/ 445890 h 542925"/>
                <a:gd name="connsiteX7" fmla="*/ 11907 w 619125"/>
                <a:gd name="connsiteY7" fmla="*/ 102990 h 542925"/>
                <a:gd name="connsiteX8" fmla="*/ 102394 w 619125"/>
                <a:gd name="connsiteY8" fmla="*/ 7740 h 542925"/>
                <a:gd name="connsiteX9" fmla="*/ 159544 w 619125"/>
                <a:gd name="connsiteY9" fmla="*/ 160140 h 542925"/>
                <a:gd name="connsiteX10" fmla="*/ 464344 w 619125"/>
                <a:gd name="connsiteY10" fmla="*/ 160140 h 542925"/>
                <a:gd name="connsiteX11" fmla="*/ 464344 w 619125"/>
                <a:gd name="connsiteY11" fmla="*/ 388740 h 542925"/>
                <a:gd name="connsiteX12" fmla="*/ 159544 w 619125"/>
                <a:gd name="connsiteY12" fmla="*/ 388740 h 542925"/>
                <a:gd name="connsiteX13" fmla="*/ 159544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4" y="7740"/>
                  </a:moveTo>
                  <a:cubicBezTo>
                    <a:pt x="242126" y="6150"/>
                    <a:pt x="381829" y="7740"/>
                    <a:pt x="521494" y="12503"/>
                  </a:cubicBezTo>
                  <a:cubicBezTo>
                    <a:pt x="564357" y="29962"/>
                    <a:pt x="594522" y="60128"/>
                    <a:pt x="611982" y="102990"/>
                  </a:cubicBezTo>
                  <a:cubicBezTo>
                    <a:pt x="618335" y="217290"/>
                    <a:pt x="618335" y="331590"/>
                    <a:pt x="611982" y="445890"/>
                  </a:cubicBezTo>
                  <a:cubicBezTo>
                    <a:pt x="594522" y="488753"/>
                    <a:pt x="564357" y="518918"/>
                    <a:pt x="521494" y="536378"/>
                  </a:cubicBezTo>
                  <a:cubicBezTo>
                    <a:pt x="381791" y="542731"/>
                    <a:pt x="242097" y="542731"/>
                    <a:pt x="102394" y="536378"/>
                  </a:cubicBezTo>
                  <a:cubicBezTo>
                    <a:pt x="59532" y="518918"/>
                    <a:pt x="29369" y="488753"/>
                    <a:pt x="11907" y="445890"/>
                  </a:cubicBezTo>
                  <a:cubicBezTo>
                    <a:pt x="5556" y="331590"/>
                    <a:pt x="5556" y="217290"/>
                    <a:pt x="11907" y="102990"/>
                  </a:cubicBezTo>
                  <a:cubicBezTo>
                    <a:pt x="31169" y="59937"/>
                    <a:pt x="61332" y="28191"/>
                    <a:pt x="102394" y="7740"/>
                  </a:cubicBezTo>
                  <a:close/>
                  <a:moveTo>
                    <a:pt x="159544" y="160140"/>
                  </a:moveTo>
                  <a:cubicBezTo>
                    <a:pt x="261147" y="160140"/>
                    <a:pt x="362741" y="160140"/>
                    <a:pt x="464344" y="160140"/>
                  </a:cubicBezTo>
                  <a:cubicBezTo>
                    <a:pt x="464344" y="236340"/>
                    <a:pt x="464344" y="312540"/>
                    <a:pt x="464344" y="388740"/>
                  </a:cubicBezTo>
                  <a:cubicBezTo>
                    <a:pt x="362741" y="388740"/>
                    <a:pt x="261147" y="388740"/>
                    <a:pt x="159544" y="388740"/>
                  </a:cubicBezTo>
                  <a:cubicBezTo>
                    <a:pt x="159544" y="312540"/>
                    <a:pt x="159544" y="236340"/>
                    <a:pt x="159544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Полилиния: фигура 92">
              <a:extLst>
                <a:ext uri="{FF2B5EF4-FFF2-40B4-BE49-F238E27FC236}">
                  <a16:creationId xmlns:a16="http://schemas.microsoft.com/office/drawing/2014/main" id="{57DD26C1-1311-48EB-84E1-CCDCC07696A8}"/>
                </a:ext>
              </a:extLst>
            </p:cNvPr>
            <p:cNvSpPr/>
            <p:nvPr/>
          </p:nvSpPr>
          <p:spPr>
            <a:xfrm>
              <a:off x="5322091" y="37212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464346 w 619125"/>
                <a:gd name="connsiteY10" fmla="*/ 160140 h 542925"/>
                <a:gd name="connsiteX11" fmla="*/ 464346 w 619125"/>
                <a:gd name="connsiteY11" fmla="*/ 388740 h 542925"/>
                <a:gd name="connsiteX12" fmla="*/ 159546 w 619125"/>
                <a:gd name="connsiteY12" fmla="*/ 3887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8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8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261149" y="160140"/>
                    <a:pt x="362743" y="160140"/>
                    <a:pt x="464346" y="160140"/>
                  </a:cubicBezTo>
                  <a:cubicBezTo>
                    <a:pt x="464346" y="236340"/>
                    <a:pt x="464346" y="312540"/>
                    <a:pt x="464346" y="388740"/>
                  </a:cubicBezTo>
                  <a:cubicBezTo>
                    <a:pt x="362743" y="388740"/>
                    <a:pt x="261149" y="388740"/>
                    <a:pt x="159546" y="388740"/>
                  </a:cubicBezTo>
                  <a:cubicBezTo>
                    <a:pt x="159546" y="312540"/>
                    <a:pt x="159546" y="2363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Полилиния: фигура 93">
              <a:extLst>
                <a:ext uri="{FF2B5EF4-FFF2-40B4-BE49-F238E27FC236}">
                  <a16:creationId xmlns:a16="http://schemas.microsoft.com/office/drawing/2014/main" id="{8A49283D-62F1-4BAC-9D66-48606C5F641A}"/>
                </a:ext>
              </a:extLst>
            </p:cNvPr>
            <p:cNvSpPr/>
            <p:nvPr/>
          </p:nvSpPr>
          <p:spPr>
            <a:xfrm>
              <a:off x="6236491" y="3721297"/>
              <a:ext cx="542925" cy="542925"/>
            </a:xfrm>
            <a:custGeom>
              <a:avLst/>
              <a:gdLst>
                <a:gd name="connsiteX0" fmla="*/ 102396 w 542925"/>
                <a:gd name="connsiteY0" fmla="*/ 7740 h 542925"/>
                <a:gd name="connsiteX1" fmla="*/ 502446 w 542925"/>
                <a:gd name="connsiteY1" fmla="*/ 12503 h 542925"/>
                <a:gd name="connsiteX2" fmla="*/ 535784 w 542925"/>
                <a:gd name="connsiteY2" fmla="*/ 45840 h 542925"/>
                <a:gd name="connsiteX3" fmla="*/ 535784 w 542925"/>
                <a:gd name="connsiteY3" fmla="*/ 122040 h 542925"/>
                <a:gd name="connsiteX4" fmla="*/ 502446 w 542925"/>
                <a:gd name="connsiteY4" fmla="*/ 155378 h 542925"/>
                <a:gd name="connsiteX5" fmla="*/ 159546 w 542925"/>
                <a:gd name="connsiteY5" fmla="*/ 160140 h 542925"/>
                <a:gd name="connsiteX6" fmla="*/ 159546 w 542925"/>
                <a:gd name="connsiteY6" fmla="*/ 388740 h 542925"/>
                <a:gd name="connsiteX7" fmla="*/ 230984 w 542925"/>
                <a:gd name="connsiteY7" fmla="*/ 503040 h 542925"/>
                <a:gd name="connsiteX8" fmla="*/ 197646 w 542925"/>
                <a:gd name="connsiteY8" fmla="*/ 536378 h 542925"/>
                <a:gd name="connsiteX9" fmla="*/ 11909 w 542925"/>
                <a:gd name="connsiteY9" fmla="*/ 445890 h 542925"/>
                <a:gd name="connsiteX10" fmla="*/ 11909 w 542925"/>
                <a:gd name="connsiteY10" fmla="*/ 102990 h 542925"/>
                <a:gd name="connsiteX11" fmla="*/ 102396 w 542925"/>
                <a:gd name="connsiteY11" fmla="*/ 77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2925" h="542925">
                  <a:moveTo>
                    <a:pt x="102396" y="7740"/>
                  </a:moveTo>
                  <a:cubicBezTo>
                    <a:pt x="235784" y="6150"/>
                    <a:pt x="369134" y="7740"/>
                    <a:pt x="502446" y="12503"/>
                  </a:cubicBezTo>
                  <a:cubicBezTo>
                    <a:pt x="519905" y="17265"/>
                    <a:pt x="531021" y="28381"/>
                    <a:pt x="535784" y="45840"/>
                  </a:cubicBezTo>
                  <a:cubicBezTo>
                    <a:pt x="542137" y="71243"/>
                    <a:pt x="542137" y="96637"/>
                    <a:pt x="535784" y="122040"/>
                  </a:cubicBezTo>
                  <a:cubicBezTo>
                    <a:pt x="531021" y="139500"/>
                    <a:pt x="519905" y="150615"/>
                    <a:pt x="502446" y="155378"/>
                  </a:cubicBezTo>
                  <a:cubicBezTo>
                    <a:pt x="388194" y="160140"/>
                    <a:pt x="273894" y="161731"/>
                    <a:pt x="159546" y="160140"/>
                  </a:cubicBezTo>
                  <a:cubicBezTo>
                    <a:pt x="159546" y="236340"/>
                    <a:pt x="159546" y="312540"/>
                    <a:pt x="159546" y="388740"/>
                  </a:cubicBezTo>
                  <a:cubicBezTo>
                    <a:pt x="228374" y="395903"/>
                    <a:pt x="252186" y="434003"/>
                    <a:pt x="230984" y="503040"/>
                  </a:cubicBezTo>
                  <a:cubicBezTo>
                    <a:pt x="226221" y="520500"/>
                    <a:pt x="215105" y="531615"/>
                    <a:pt x="197646" y="536378"/>
                  </a:cubicBezTo>
                  <a:cubicBezTo>
                    <a:pt x="111054" y="555780"/>
                    <a:pt x="49142" y="525624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Полилиния: фигура 94">
              <a:extLst>
                <a:ext uri="{FF2B5EF4-FFF2-40B4-BE49-F238E27FC236}">
                  <a16:creationId xmlns:a16="http://schemas.microsoft.com/office/drawing/2014/main" id="{FA1AB64E-3998-44E5-910A-4D7570AB4FF1}"/>
                </a:ext>
              </a:extLst>
            </p:cNvPr>
            <p:cNvSpPr/>
            <p:nvPr/>
          </p:nvSpPr>
          <p:spPr>
            <a:xfrm>
              <a:off x="6386550" y="3717351"/>
              <a:ext cx="1990725" cy="2000250"/>
            </a:xfrm>
            <a:custGeom>
              <a:avLst/>
              <a:gdLst>
                <a:gd name="connsiteX0" fmla="*/ 866737 w 1990725"/>
                <a:gd name="connsiteY0" fmla="*/ 11687 h 2000250"/>
                <a:gd name="connsiteX1" fmla="*/ 1871625 w 1990725"/>
                <a:gd name="connsiteY1" fmla="*/ 516512 h 2000250"/>
                <a:gd name="connsiteX2" fmla="*/ 1957350 w 1990725"/>
                <a:gd name="connsiteY2" fmla="*/ 1278512 h 2000250"/>
                <a:gd name="connsiteX3" fmla="*/ 1133437 w 1990725"/>
                <a:gd name="connsiteY3" fmla="*/ 1988125 h 2000250"/>
                <a:gd name="connsiteX4" fmla="*/ 128550 w 1990725"/>
                <a:gd name="connsiteY4" fmla="*/ 1488062 h 2000250"/>
                <a:gd name="connsiteX5" fmla="*/ 42825 w 1990725"/>
                <a:gd name="connsiteY5" fmla="*/ 726062 h 2000250"/>
                <a:gd name="connsiteX6" fmla="*/ 866737 w 1990725"/>
                <a:gd name="connsiteY6" fmla="*/ 11687 h 2000250"/>
                <a:gd name="connsiteX7" fmla="*/ 1009612 w 1990725"/>
                <a:gd name="connsiteY7" fmla="*/ 164087 h 2000250"/>
                <a:gd name="connsiteX8" fmla="*/ 1824000 w 1990725"/>
                <a:gd name="connsiteY8" fmla="*/ 878462 h 2000250"/>
                <a:gd name="connsiteX9" fmla="*/ 1323937 w 1990725"/>
                <a:gd name="connsiteY9" fmla="*/ 1769050 h 2000250"/>
                <a:gd name="connsiteX10" fmla="*/ 290475 w 1990725"/>
                <a:gd name="connsiteY10" fmla="*/ 1440437 h 2000250"/>
                <a:gd name="connsiteX11" fmla="*/ 290475 w 1990725"/>
                <a:gd name="connsiteY11" fmla="*/ 564137 h 2000250"/>
                <a:gd name="connsiteX12" fmla="*/ 1009612 w 1990725"/>
                <a:gd name="connsiteY12" fmla="*/ 164087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0725" h="2000250">
                  <a:moveTo>
                    <a:pt x="866737" y="11687"/>
                  </a:moveTo>
                  <a:cubicBezTo>
                    <a:pt x="1306145" y="-23413"/>
                    <a:pt x="1641111" y="144865"/>
                    <a:pt x="1871625" y="516512"/>
                  </a:cubicBezTo>
                  <a:cubicBezTo>
                    <a:pt x="1996441" y="759285"/>
                    <a:pt x="2025016" y="1013279"/>
                    <a:pt x="1957350" y="1278512"/>
                  </a:cubicBezTo>
                  <a:cubicBezTo>
                    <a:pt x="1823648" y="1678934"/>
                    <a:pt x="1549004" y="1915468"/>
                    <a:pt x="1133437" y="1988125"/>
                  </a:cubicBezTo>
                  <a:cubicBezTo>
                    <a:pt x="693830" y="2027872"/>
                    <a:pt x="358874" y="1861185"/>
                    <a:pt x="128550" y="1488062"/>
                  </a:cubicBezTo>
                  <a:cubicBezTo>
                    <a:pt x="3734" y="1245289"/>
                    <a:pt x="-24841" y="991295"/>
                    <a:pt x="42825" y="726062"/>
                  </a:cubicBezTo>
                  <a:cubicBezTo>
                    <a:pt x="178147" y="325526"/>
                    <a:pt x="452781" y="87401"/>
                    <a:pt x="866737" y="11687"/>
                  </a:cubicBezTo>
                  <a:close/>
                  <a:moveTo>
                    <a:pt x="1009612" y="164087"/>
                  </a:moveTo>
                  <a:cubicBezTo>
                    <a:pt x="1454659" y="204321"/>
                    <a:pt x="1726121" y="442446"/>
                    <a:pt x="1824000" y="878462"/>
                  </a:cubicBezTo>
                  <a:cubicBezTo>
                    <a:pt x="1858652" y="1290323"/>
                    <a:pt x="1691964" y="1587189"/>
                    <a:pt x="1323937" y="1769050"/>
                  </a:cubicBezTo>
                  <a:cubicBezTo>
                    <a:pt x="898808" y="1914153"/>
                    <a:pt x="554318" y="1804616"/>
                    <a:pt x="290475" y="1440437"/>
                  </a:cubicBezTo>
                  <a:cubicBezTo>
                    <a:pt x="131722" y="1148334"/>
                    <a:pt x="131722" y="856240"/>
                    <a:pt x="290475" y="564137"/>
                  </a:cubicBezTo>
                  <a:cubicBezTo>
                    <a:pt x="463106" y="310334"/>
                    <a:pt x="702822" y="176984"/>
                    <a:pt x="1009612" y="1640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Полилиния: фигура 95">
              <a:extLst>
                <a:ext uri="{FF2B5EF4-FFF2-40B4-BE49-F238E27FC236}">
                  <a16:creationId xmlns:a16="http://schemas.microsoft.com/office/drawing/2014/main" id="{BBC6E276-C3AE-4A6D-B0C0-92C5F6FA77AB}"/>
                </a:ext>
              </a:extLst>
            </p:cNvPr>
            <p:cNvSpPr/>
            <p:nvPr/>
          </p:nvSpPr>
          <p:spPr>
            <a:xfrm>
              <a:off x="6828792" y="4369098"/>
              <a:ext cx="1133475" cy="809625"/>
            </a:xfrm>
            <a:custGeom>
              <a:avLst/>
              <a:gdLst>
                <a:gd name="connsiteX0" fmla="*/ 1015045 w 1133475"/>
                <a:gd name="connsiteY0" fmla="*/ 7640 h 809625"/>
                <a:gd name="connsiteX1" fmla="*/ 1115058 w 1133475"/>
                <a:gd name="connsiteY1" fmla="*/ 140990 h 809625"/>
                <a:gd name="connsiteX2" fmla="*/ 443545 w 1133475"/>
                <a:gd name="connsiteY2" fmla="*/ 802977 h 809625"/>
                <a:gd name="connsiteX3" fmla="*/ 348295 w 1133475"/>
                <a:gd name="connsiteY3" fmla="*/ 793452 h 809625"/>
                <a:gd name="connsiteX4" fmla="*/ 10158 w 1133475"/>
                <a:gd name="connsiteY4" fmla="*/ 445790 h 809625"/>
                <a:gd name="connsiteX5" fmla="*/ 119695 w 1133475"/>
                <a:gd name="connsiteY5" fmla="*/ 336252 h 809625"/>
                <a:gd name="connsiteX6" fmla="*/ 405445 w 1133475"/>
                <a:gd name="connsiteY6" fmla="*/ 607715 h 809625"/>
                <a:gd name="connsiteX7" fmla="*/ 1015045 w 1133475"/>
                <a:gd name="connsiteY7" fmla="*/ 7640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3475" h="809625">
                  <a:moveTo>
                    <a:pt x="1015045" y="7640"/>
                  </a:moveTo>
                  <a:cubicBezTo>
                    <a:pt x="1115658" y="1877"/>
                    <a:pt x="1148995" y="46321"/>
                    <a:pt x="1115058" y="140990"/>
                  </a:cubicBezTo>
                  <a:cubicBezTo>
                    <a:pt x="894125" y="365094"/>
                    <a:pt x="670288" y="585760"/>
                    <a:pt x="443545" y="802977"/>
                  </a:cubicBezTo>
                  <a:cubicBezTo>
                    <a:pt x="410551" y="810759"/>
                    <a:pt x="378794" y="807578"/>
                    <a:pt x="348295" y="793452"/>
                  </a:cubicBezTo>
                  <a:cubicBezTo>
                    <a:pt x="232128" y="680467"/>
                    <a:pt x="119409" y="564576"/>
                    <a:pt x="10158" y="445790"/>
                  </a:cubicBezTo>
                  <a:cubicBezTo>
                    <a:pt x="-4130" y="358474"/>
                    <a:pt x="32380" y="321965"/>
                    <a:pt x="119695" y="336252"/>
                  </a:cubicBezTo>
                  <a:cubicBezTo>
                    <a:pt x="216383" y="424997"/>
                    <a:pt x="311633" y="515484"/>
                    <a:pt x="405445" y="607715"/>
                  </a:cubicBezTo>
                  <a:cubicBezTo>
                    <a:pt x="609099" y="407233"/>
                    <a:pt x="812296" y="207208"/>
                    <a:pt x="1015045" y="76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Полилиния: фигура 96">
              <a:extLst>
                <a:ext uri="{FF2B5EF4-FFF2-40B4-BE49-F238E27FC236}">
                  <a16:creationId xmlns:a16="http://schemas.microsoft.com/office/drawing/2014/main" id="{F9D814E9-A97C-4C22-90CB-B79928A1AF17}"/>
                </a:ext>
              </a:extLst>
            </p:cNvPr>
            <p:cNvSpPr/>
            <p:nvPr/>
          </p:nvSpPr>
          <p:spPr>
            <a:xfrm>
              <a:off x="4407693" y="4407097"/>
              <a:ext cx="619125" cy="542925"/>
            </a:xfrm>
            <a:custGeom>
              <a:avLst/>
              <a:gdLst>
                <a:gd name="connsiteX0" fmla="*/ 102394 w 619125"/>
                <a:gd name="connsiteY0" fmla="*/ 7740 h 542925"/>
                <a:gd name="connsiteX1" fmla="*/ 521494 w 619125"/>
                <a:gd name="connsiteY1" fmla="*/ 12503 h 542925"/>
                <a:gd name="connsiteX2" fmla="*/ 611982 w 619125"/>
                <a:gd name="connsiteY2" fmla="*/ 102990 h 542925"/>
                <a:gd name="connsiteX3" fmla="*/ 611982 w 619125"/>
                <a:gd name="connsiteY3" fmla="*/ 445890 h 542925"/>
                <a:gd name="connsiteX4" fmla="*/ 521494 w 619125"/>
                <a:gd name="connsiteY4" fmla="*/ 536378 h 542925"/>
                <a:gd name="connsiteX5" fmla="*/ 102394 w 619125"/>
                <a:gd name="connsiteY5" fmla="*/ 536378 h 542925"/>
                <a:gd name="connsiteX6" fmla="*/ 11907 w 619125"/>
                <a:gd name="connsiteY6" fmla="*/ 445890 h 542925"/>
                <a:gd name="connsiteX7" fmla="*/ 11907 w 619125"/>
                <a:gd name="connsiteY7" fmla="*/ 102990 h 542925"/>
                <a:gd name="connsiteX8" fmla="*/ 102394 w 619125"/>
                <a:gd name="connsiteY8" fmla="*/ 7740 h 542925"/>
                <a:gd name="connsiteX9" fmla="*/ 159544 w 619125"/>
                <a:gd name="connsiteY9" fmla="*/ 160140 h 542925"/>
                <a:gd name="connsiteX10" fmla="*/ 464344 w 619125"/>
                <a:gd name="connsiteY10" fmla="*/ 160140 h 542925"/>
                <a:gd name="connsiteX11" fmla="*/ 464344 w 619125"/>
                <a:gd name="connsiteY11" fmla="*/ 388740 h 542925"/>
                <a:gd name="connsiteX12" fmla="*/ 159544 w 619125"/>
                <a:gd name="connsiteY12" fmla="*/ 388740 h 542925"/>
                <a:gd name="connsiteX13" fmla="*/ 159544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4" y="7740"/>
                  </a:moveTo>
                  <a:cubicBezTo>
                    <a:pt x="242126" y="6150"/>
                    <a:pt x="381829" y="7740"/>
                    <a:pt x="521494" y="12503"/>
                  </a:cubicBezTo>
                  <a:cubicBezTo>
                    <a:pt x="564357" y="29962"/>
                    <a:pt x="594522" y="60128"/>
                    <a:pt x="611982" y="102990"/>
                  </a:cubicBezTo>
                  <a:cubicBezTo>
                    <a:pt x="618335" y="217290"/>
                    <a:pt x="618335" y="331590"/>
                    <a:pt x="611982" y="445890"/>
                  </a:cubicBezTo>
                  <a:cubicBezTo>
                    <a:pt x="594522" y="488753"/>
                    <a:pt x="564357" y="518918"/>
                    <a:pt x="521494" y="536378"/>
                  </a:cubicBezTo>
                  <a:cubicBezTo>
                    <a:pt x="381791" y="542731"/>
                    <a:pt x="242097" y="542731"/>
                    <a:pt x="102394" y="536378"/>
                  </a:cubicBezTo>
                  <a:cubicBezTo>
                    <a:pt x="59532" y="518918"/>
                    <a:pt x="29369" y="488753"/>
                    <a:pt x="11907" y="445890"/>
                  </a:cubicBezTo>
                  <a:cubicBezTo>
                    <a:pt x="5556" y="331590"/>
                    <a:pt x="5556" y="217290"/>
                    <a:pt x="11907" y="102990"/>
                  </a:cubicBezTo>
                  <a:cubicBezTo>
                    <a:pt x="31169" y="59937"/>
                    <a:pt x="61332" y="28191"/>
                    <a:pt x="102394" y="7740"/>
                  </a:cubicBezTo>
                  <a:close/>
                  <a:moveTo>
                    <a:pt x="159544" y="160140"/>
                  </a:moveTo>
                  <a:cubicBezTo>
                    <a:pt x="261147" y="160140"/>
                    <a:pt x="362741" y="160140"/>
                    <a:pt x="464344" y="160140"/>
                  </a:cubicBezTo>
                  <a:cubicBezTo>
                    <a:pt x="464344" y="236340"/>
                    <a:pt x="464344" y="312540"/>
                    <a:pt x="464344" y="388740"/>
                  </a:cubicBezTo>
                  <a:cubicBezTo>
                    <a:pt x="362741" y="388740"/>
                    <a:pt x="261147" y="388740"/>
                    <a:pt x="159544" y="388740"/>
                  </a:cubicBezTo>
                  <a:cubicBezTo>
                    <a:pt x="159544" y="312540"/>
                    <a:pt x="159544" y="236340"/>
                    <a:pt x="159544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Полилиния: фигура 97">
              <a:extLst>
                <a:ext uri="{FF2B5EF4-FFF2-40B4-BE49-F238E27FC236}">
                  <a16:creationId xmlns:a16="http://schemas.microsoft.com/office/drawing/2014/main" id="{C7E81AE8-2F08-4B8B-95E5-631403C22C42}"/>
                </a:ext>
              </a:extLst>
            </p:cNvPr>
            <p:cNvSpPr/>
            <p:nvPr/>
          </p:nvSpPr>
          <p:spPr>
            <a:xfrm>
              <a:off x="5322091" y="4407097"/>
              <a:ext cx="619125" cy="542925"/>
            </a:xfrm>
            <a:custGeom>
              <a:avLst/>
              <a:gdLst>
                <a:gd name="connsiteX0" fmla="*/ 102396 w 619125"/>
                <a:gd name="connsiteY0" fmla="*/ 7740 h 542925"/>
                <a:gd name="connsiteX1" fmla="*/ 521496 w 619125"/>
                <a:gd name="connsiteY1" fmla="*/ 12503 h 542925"/>
                <a:gd name="connsiteX2" fmla="*/ 611984 w 619125"/>
                <a:gd name="connsiteY2" fmla="*/ 102990 h 542925"/>
                <a:gd name="connsiteX3" fmla="*/ 611984 w 619125"/>
                <a:gd name="connsiteY3" fmla="*/ 445890 h 542925"/>
                <a:gd name="connsiteX4" fmla="*/ 521496 w 619125"/>
                <a:gd name="connsiteY4" fmla="*/ 536378 h 542925"/>
                <a:gd name="connsiteX5" fmla="*/ 102396 w 619125"/>
                <a:gd name="connsiteY5" fmla="*/ 536378 h 542925"/>
                <a:gd name="connsiteX6" fmla="*/ 11909 w 619125"/>
                <a:gd name="connsiteY6" fmla="*/ 445890 h 542925"/>
                <a:gd name="connsiteX7" fmla="*/ 11909 w 619125"/>
                <a:gd name="connsiteY7" fmla="*/ 102990 h 542925"/>
                <a:gd name="connsiteX8" fmla="*/ 102396 w 619125"/>
                <a:gd name="connsiteY8" fmla="*/ 7740 h 542925"/>
                <a:gd name="connsiteX9" fmla="*/ 159546 w 619125"/>
                <a:gd name="connsiteY9" fmla="*/ 160140 h 542925"/>
                <a:gd name="connsiteX10" fmla="*/ 464346 w 619125"/>
                <a:gd name="connsiteY10" fmla="*/ 160140 h 542925"/>
                <a:gd name="connsiteX11" fmla="*/ 464346 w 619125"/>
                <a:gd name="connsiteY11" fmla="*/ 388740 h 542925"/>
                <a:gd name="connsiteX12" fmla="*/ 159546 w 619125"/>
                <a:gd name="connsiteY12" fmla="*/ 388740 h 542925"/>
                <a:gd name="connsiteX13" fmla="*/ 159546 w 619125"/>
                <a:gd name="connsiteY13" fmla="*/ 16014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9125" h="542925">
                  <a:moveTo>
                    <a:pt x="102396" y="7740"/>
                  </a:moveTo>
                  <a:cubicBezTo>
                    <a:pt x="242128" y="6150"/>
                    <a:pt x="381831" y="7740"/>
                    <a:pt x="521496" y="12503"/>
                  </a:cubicBezTo>
                  <a:cubicBezTo>
                    <a:pt x="564359" y="29962"/>
                    <a:pt x="594524" y="60128"/>
                    <a:pt x="611984" y="102990"/>
                  </a:cubicBezTo>
                  <a:cubicBezTo>
                    <a:pt x="618337" y="217290"/>
                    <a:pt x="618337" y="331590"/>
                    <a:pt x="611984" y="445890"/>
                  </a:cubicBezTo>
                  <a:cubicBezTo>
                    <a:pt x="594524" y="488753"/>
                    <a:pt x="564359" y="518918"/>
                    <a:pt x="521496" y="536378"/>
                  </a:cubicBezTo>
                  <a:cubicBezTo>
                    <a:pt x="381793" y="542731"/>
                    <a:pt x="242099" y="542731"/>
                    <a:pt x="102396" y="536378"/>
                  </a:cubicBezTo>
                  <a:cubicBezTo>
                    <a:pt x="59534" y="518918"/>
                    <a:pt x="29368" y="488753"/>
                    <a:pt x="11909" y="445890"/>
                  </a:cubicBezTo>
                  <a:cubicBezTo>
                    <a:pt x="5555" y="331590"/>
                    <a:pt x="5555" y="217290"/>
                    <a:pt x="11909" y="102990"/>
                  </a:cubicBezTo>
                  <a:cubicBezTo>
                    <a:pt x="31168" y="59937"/>
                    <a:pt x="61334" y="28191"/>
                    <a:pt x="102396" y="7740"/>
                  </a:cubicBezTo>
                  <a:close/>
                  <a:moveTo>
                    <a:pt x="159546" y="160140"/>
                  </a:moveTo>
                  <a:cubicBezTo>
                    <a:pt x="261149" y="160140"/>
                    <a:pt x="362743" y="160140"/>
                    <a:pt x="464346" y="160140"/>
                  </a:cubicBezTo>
                  <a:cubicBezTo>
                    <a:pt x="464346" y="236340"/>
                    <a:pt x="464346" y="312540"/>
                    <a:pt x="464346" y="388740"/>
                  </a:cubicBezTo>
                  <a:cubicBezTo>
                    <a:pt x="362743" y="388740"/>
                    <a:pt x="261149" y="388740"/>
                    <a:pt x="159546" y="388740"/>
                  </a:cubicBezTo>
                  <a:cubicBezTo>
                    <a:pt x="159546" y="312540"/>
                    <a:pt x="159546" y="236340"/>
                    <a:pt x="159546" y="1601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9" name="Рисунок 64">
            <a:extLst>
              <a:ext uri="{FF2B5EF4-FFF2-40B4-BE49-F238E27FC236}">
                <a16:creationId xmlns:a16="http://schemas.microsoft.com/office/drawing/2014/main" id="{619C39A1-BF93-49CB-8A4B-CFE30C23E74A}"/>
              </a:ext>
            </a:extLst>
          </p:cNvPr>
          <p:cNvGrpSpPr>
            <a:grpSpLocks noChangeAspect="1"/>
          </p:cNvGrpSpPr>
          <p:nvPr/>
        </p:nvGrpSpPr>
        <p:grpSpPr>
          <a:xfrm>
            <a:off x="8765528" y="1706111"/>
            <a:ext cx="347814" cy="320466"/>
            <a:chOff x="3683794" y="1204666"/>
            <a:chExt cx="4819650" cy="4440681"/>
          </a:xfrm>
          <a:solidFill>
            <a:srgbClr val="073560"/>
          </a:solidFill>
        </p:grpSpPr>
        <p:sp>
          <p:nvSpPr>
            <p:cNvPr id="100" name="Полилиния: фигура 99">
              <a:extLst>
                <a:ext uri="{FF2B5EF4-FFF2-40B4-BE49-F238E27FC236}">
                  <a16:creationId xmlns:a16="http://schemas.microsoft.com/office/drawing/2014/main" id="{A4BEC262-57FB-4E82-A16C-C4C9B4E8FF43}"/>
                </a:ext>
              </a:extLst>
            </p:cNvPr>
            <p:cNvSpPr/>
            <p:nvPr/>
          </p:nvSpPr>
          <p:spPr>
            <a:xfrm>
              <a:off x="4809249" y="1204666"/>
              <a:ext cx="2522334" cy="2519255"/>
            </a:xfrm>
            <a:custGeom>
              <a:avLst/>
              <a:gdLst>
                <a:gd name="connsiteX0" fmla="*/ 1115917 w 2533650"/>
                <a:gd name="connsiteY0" fmla="*/ 11593 h 2524125"/>
                <a:gd name="connsiteX1" fmla="*/ 2387505 w 2533650"/>
                <a:gd name="connsiteY1" fmla="*/ 678343 h 2524125"/>
                <a:gd name="connsiteX2" fmla="*/ 2492280 w 2533650"/>
                <a:gd name="connsiteY2" fmla="*/ 1583218 h 2524125"/>
                <a:gd name="connsiteX3" fmla="*/ 1420717 w 2533650"/>
                <a:gd name="connsiteY3" fmla="*/ 2521430 h 2524125"/>
                <a:gd name="connsiteX4" fmla="*/ 187230 w 2533650"/>
                <a:gd name="connsiteY4" fmla="*/ 1926118 h 2524125"/>
                <a:gd name="connsiteX5" fmla="*/ 44355 w 2533650"/>
                <a:gd name="connsiteY5" fmla="*/ 954568 h 2524125"/>
                <a:gd name="connsiteX6" fmla="*/ 1115917 w 2533650"/>
                <a:gd name="connsiteY6" fmla="*/ 11593 h 2524125"/>
                <a:gd name="connsiteX7" fmla="*/ 1258792 w 2533650"/>
                <a:gd name="connsiteY7" fmla="*/ 240193 h 2524125"/>
                <a:gd name="connsiteX8" fmla="*/ 2235105 w 2533650"/>
                <a:gd name="connsiteY8" fmla="*/ 935518 h 2524125"/>
                <a:gd name="connsiteX9" fmla="*/ 1925542 w 2533650"/>
                <a:gd name="connsiteY9" fmla="*/ 2054705 h 2524125"/>
                <a:gd name="connsiteX10" fmla="*/ 992092 w 2533650"/>
                <a:gd name="connsiteY10" fmla="*/ 2254730 h 2524125"/>
                <a:gd name="connsiteX11" fmla="*/ 253905 w 2533650"/>
                <a:gd name="connsiteY11" fmla="*/ 1402243 h 2524125"/>
                <a:gd name="connsiteX12" fmla="*/ 858742 w 2533650"/>
                <a:gd name="connsiteY12" fmla="*/ 330680 h 2524125"/>
                <a:gd name="connsiteX13" fmla="*/ 1258792 w 2533650"/>
                <a:gd name="connsiteY13" fmla="*/ 240193 h 2524125"/>
                <a:gd name="connsiteX14" fmla="*/ 1201642 w 2533650"/>
                <a:gd name="connsiteY14" fmla="*/ 830743 h 2524125"/>
                <a:gd name="connsiteX15" fmla="*/ 1430242 w 2533650"/>
                <a:gd name="connsiteY15" fmla="*/ 835505 h 2524125"/>
                <a:gd name="connsiteX16" fmla="*/ 1592167 w 2533650"/>
                <a:gd name="connsiteY16" fmla="*/ 1026005 h 2524125"/>
                <a:gd name="connsiteX17" fmla="*/ 1430242 w 2533650"/>
                <a:gd name="connsiteY17" fmla="*/ 1216505 h 2524125"/>
                <a:gd name="connsiteX18" fmla="*/ 1201642 w 2533650"/>
                <a:gd name="connsiteY18" fmla="*/ 1221268 h 2524125"/>
                <a:gd name="connsiteX19" fmla="*/ 1201642 w 2533650"/>
                <a:gd name="connsiteY19" fmla="*/ 830743 h 2524125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194498 w 2522333"/>
                <a:gd name="connsiteY14" fmla="*/ 823599 h 2519254"/>
                <a:gd name="connsiteX15" fmla="*/ 1433767 w 2522333"/>
                <a:gd name="connsiteY15" fmla="*/ 348238 h 2519254"/>
                <a:gd name="connsiteX16" fmla="*/ 1585023 w 2522333"/>
                <a:gd name="connsiteY16" fmla="*/ 1018861 h 2519254"/>
                <a:gd name="connsiteX17" fmla="*/ 1423098 w 2522333"/>
                <a:gd name="connsiteY17" fmla="*/ 1209361 h 2519254"/>
                <a:gd name="connsiteX18" fmla="*/ 1194498 w 2522333"/>
                <a:gd name="connsiteY18" fmla="*/ 1214124 h 2519254"/>
                <a:gd name="connsiteX19" fmla="*/ 1194498 w 2522333"/>
                <a:gd name="connsiteY19" fmla="*/ 823599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194498 w 2522333"/>
                <a:gd name="connsiteY14" fmla="*/ 823599 h 2519254"/>
                <a:gd name="connsiteX15" fmla="*/ 1433767 w 2522333"/>
                <a:gd name="connsiteY15" fmla="*/ 348238 h 2519254"/>
                <a:gd name="connsiteX16" fmla="*/ 1585023 w 2522333"/>
                <a:gd name="connsiteY16" fmla="*/ 1018861 h 2519254"/>
                <a:gd name="connsiteX17" fmla="*/ 1423098 w 2522333"/>
                <a:gd name="connsiteY17" fmla="*/ 1209361 h 2519254"/>
                <a:gd name="connsiteX18" fmla="*/ 1386546 w 2522333"/>
                <a:gd name="connsiteY18" fmla="*/ 349903 h 2519254"/>
                <a:gd name="connsiteX19" fmla="*/ 1194498 w 2522333"/>
                <a:gd name="connsiteY19" fmla="*/ 823599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194498 w 2522333"/>
                <a:gd name="connsiteY14" fmla="*/ 823599 h 2519254"/>
                <a:gd name="connsiteX15" fmla="*/ 1433767 w 2522333"/>
                <a:gd name="connsiteY15" fmla="*/ 348238 h 2519254"/>
                <a:gd name="connsiteX16" fmla="*/ 1585023 w 2522333"/>
                <a:gd name="connsiteY16" fmla="*/ 1018861 h 2519254"/>
                <a:gd name="connsiteX17" fmla="*/ 1412429 w 2522333"/>
                <a:gd name="connsiteY17" fmla="*/ 345141 h 2519254"/>
                <a:gd name="connsiteX18" fmla="*/ 1386546 w 2522333"/>
                <a:gd name="connsiteY18" fmla="*/ 349903 h 2519254"/>
                <a:gd name="connsiteX19" fmla="*/ 1194498 w 2522333"/>
                <a:gd name="connsiteY19" fmla="*/ 823599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194498 w 2522333"/>
                <a:gd name="connsiteY14" fmla="*/ 823599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17" fmla="*/ 1412429 w 2522333"/>
                <a:gd name="connsiteY17" fmla="*/ 345141 h 2519254"/>
                <a:gd name="connsiteX18" fmla="*/ 1386546 w 2522333"/>
                <a:gd name="connsiteY18" fmla="*/ 349903 h 2519254"/>
                <a:gd name="connsiteX19" fmla="*/ 1194498 w 2522333"/>
                <a:gd name="connsiteY19" fmla="*/ 823599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397216 w 2522333"/>
                <a:gd name="connsiteY14" fmla="*/ 332806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17" fmla="*/ 1412429 w 2522333"/>
                <a:gd name="connsiteY17" fmla="*/ 345141 h 2519254"/>
                <a:gd name="connsiteX18" fmla="*/ 1386546 w 2522333"/>
                <a:gd name="connsiteY18" fmla="*/ 349903 h 2519254"/>
                <a:gd name="connsiteX19" fmla="*/ 1397216 w 2522333"/>
                <a:gd name="connsiteY19" fmla="*/ 332806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435489 w 2522333"/>
                <a:gd name="connsiteY14" fmla="*/ 294533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17" fmla="*/ 1412429 w 2522333"/>
                <a:gd name="connsiteY17" fmla="*/ 345141 h 2519254"/>
                <a:gd name="connsiteX18" fmla="*/ 1386546 w 2522333"/>
                <a:gd name="connsiteY18" fmla="*/ 349903 h 2519254"/>
                <a:gd name="connsiteX19" fmla="*/ 1435489 w 2522333"/>
                <a:gd name="connsiteY19" fmla="*/ 294533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435489 w 2522333"/>
                <a:gd name="connsiteY14" fmla="*/ 294533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17" fmla="*/ 1412429 w 2522333"/>
                <a:gd name="connsiteY17" fmla="*/ 345141 h 2519254"/>
                <a:gd name="connsiteX18" fmla="*/ 1421631 w 2522333"/>
                <a:gd name="connsiteY18" fmla="*/ 343525 h 2519254"/>
                <a:gd name="connsiteX19" fmla="*/ 1435489 w 2522333"/>
                <a:gd name="connsiteY19" fmla="*/ 294533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421631 w 2522333"/>
                <a:gd name="connsiteY14" fmla="*/ 343525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17" fmla="*/ 1412429 w 2522333"/>
                <a:gd name="connsiteY17" fmla="*/ 345141 h 2519254"/>
                <a:gd name="connsiteX18" fmla="*/ 1421631 w 2522333"/>
                <a:gd name="connsiteY18" fmla="*/ 343525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412429 w 2522333"/>
                <a:gd name="connsiteY14" fmla="*/ 345141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17" fmla="*/ 1412429 w 2522333"/>
                <a:gd name="connsiteY17" fmla="*/ 345141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  <a:gd name="connsiteX14" fmla="*/ 1414313 w 2522333"/>
                <a:gd name="connsiteY14" fmla="*/ 325350 h 2519254"/>
                <a:gd name="connsiteX15" fmla="*/ 1433767 w 2522333"/>
                <a:gd name="connsiteY15" fmla="*/ 348238 h 2519254"/>
                <a:gd name="connsiteX16" fmla="*/ 1414313 w 2522333"/>
                <a:gd name="connsiteY16" fmla="*/ 325350 h 2519254"/>
                <a:gd name="connsiteX0" fmla="*/ 1108773 w 2522333"/>
                <a:gd name="connsiteY0" fmla="*/ 4449 h 2519254"/>
                <a:gd name="connsiteX1" fmla="*/ 2380361 w 2522333"/>
                <a:gd name="connsiteY1" fmla="*/ 671199 h 2519254"/>
                <a:gd name="connsiteX2" fmla="*/ 2485136 w 2522333"/>
                <a:gd name="connsiteY2" fmla="*/ 1576074 h 2519254"/>
                <a:gd name="connsiteX3" fmla="*/ 1413573 w 2522333"/>
                <a:gd name="connsiteY3" fmla="*/ 2514286 h 2519254"/>
                <a:gd name="connsiteX4" fmla="*/ 180086 w 2522333"/>
                <a:gd name="connsiteY4" fmla="*/ 1918974 h 2519254"/>
                <a:gd name="connsiteX5" fmla="*/ 37211 w 2522333"/>
                <a:gd name="connsiteY5" fmla="*/ 947424 h 2519254"/>
                <a:gd name="connsiteX6" fmla="*/ 1108773 w 2522333"/>
                <a:gd name="connsiteY6" fmla="*/ 4449 h 2519254"/>
                <a:gd name="connsiteX7" fmla="*/ 1251648 w 2522333"/>
                <a:gd name="connsiteY7" fmla="*/ 233049 h 2519254"/>
                <a:gd name="connsiteX8" fmla="*/ 2227961 w 2522333"/>
                <a:gd name="connsiteY8" fmla="*/ 928374 h 2519254"/>
                <a:gd name="connsiteX9" fmla="*/ 1918398 w 2522333"/>
                <a:gd name="connsiteY9" fmla="*/ 2047561 h 2519254"/>
                <a:gd name="connsiteX10" fmla="*/ 984948 w 2522333"/>
                <a:gd name="connsiteY10" fmla="*/ 2247586 h 2519254"/>
                <a:gd name="connsiteX11" fmla="*/ 246761 w 2522333"/>
                <a:gd name="connsiteY11" fmla="*/ 1395099 h 2519254"/>
                <a:gd name="connsiteX12" fmla="*/ 851598 w 2522333"/>
                <a:gd name="connsiteY12" fmla="*/ 323536 h 2519254"/>
                <a:gd name="connsiteX13" fmla="*/ 1251648 w 2522333"/>
                <a:gd name="connsiteY13" fmla="*/ 233049 h 2519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2333" h="2519254">
                  <a:moveTo>
                    <a:pt x="1108773" y="4449"/>
                  </a:moveTo>
                  <a:cubicBezTo>
                    <a:pt x="1673025" y="-34947"/>
                    <a:pt x="2096888" y="187304"/>
                    <a:pt x="2380361" y="671199"/>
                  </a:cubicBezTo>
                  <a:cubicBezTo>
                    <a:pt x="2523455" y="959882"/>
                    <a:pt x="2558383" y="1261501"/>
                    <a:pt x="2485136" y="1576074"/>
                  </a:cubicBezTo>
                  <a:cubicBezTo>
                    <a:pt x="2323802" y="2112036"/>
                    <a:pt x="1966614" y="2424770"/>
                    <a:pt x="1413573" y="2514286"/>
                  </a:cubicBezTo>
                  <a:cubicBezTo>
                    <a:pt x="885050" y="2554006"/>
                    <a:pt x="473894" y="2355571"/>
                    <a:pt x="180086" y="1918974"/>
                  </a:cubicBezTo>
                  <a:cubicBezTo>
                    <a:pt x="5455" y="1614145"/>
                    <a:pt x="-42170" y="1290295"/>
                    <a:pt x="37211" y="947424"/>
                  </a:cubicBezTo>
                  <a:cubicBezTo>
                    <a:pt x="200441" y="411043"/>
                    <a:pt x="557628" y="96718"/>
                    <a:pt x="1108773" y="4449"/>
                  </a:cubicBezTo>
                  <a:close/>
                  <a:moveTo>
                    <a:pt x="1251648" y="233049"/>
                  </a:moveTo>
                  <a:cubicBezTo>
                    <a:pt x="1724374" y="259904"/>
                    <a:pt x="2049815" y="491679"/>
                    <a:pt x="2227961" y="928374"/>
                  </a:cubicBezTo>
                  <a:cubicBezTo>
                    <a:pt x="2356948" y="1366590"/>
                    <a:pt x="2253764" y="1739656"/>
                    <a:pt x="1918398" y="2047561"/>
                  </a:cubicBezTo>
                  <a:cubicBezTo>
                    <a:pt x="1640887" y="2266274"/>
                    <a:pt x="1329734" y="2332949"/>
                    <a:pt x="984948" y="2247586"/>
                  </a:cubicBezTo>
                  <a:cubicBezTo>
                    <a:pt x="568630" y="2110683"/>
                    <a:pt x="322570" y="1826524"/>
                    <a:pt x="246761" y="1395099"/>
                  </a:cubicBezTo>
                  <a:cubicBezTo>
                    <a:pt x="210518" y="901656"/>
                    <a:pt x="412124" y="544469"/>
                    <a:pt x="851598" y="323536"/>
                  </a:cubicBezTo>
                  <a:cubicBezTo>
                    <a:pt x="981158" y="270669"/>
                    <a:pt x="1114508" y="240508"/>
                    <a:pt x="1251648" y="233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Полилиния: фигура 100">
              <a:extLst>
                <a:ext uri="{FF2B5EF4-FFF2-40B4-BE49-F238E27FC236}">
                  <a16:creationId xmlns:a16="http://schemas.microsoft.com/office/drawing/2014/main" id="{69FDC453-7587-45CD-ABCF-42BCB6A02F30}"/>
                </a:ext>
              </a:extLst>
            </p:cNvPr>
            <p:cNvSpPr/>
            <p:nvPr/>
          </p:nvSpPr>
          <p:spPr>
            <a:xfrm>
              <a:off x="5664994" y="1778199"/>
              <a:ext cx="971550" cy="1304925"/>
            </a:xfrm>
            <a:custGeom>
              <a:avLst/>
              <a:gdLst>
                <a:gd name="connsiteX0" fmla="*/ 140494 w 971550"/>
                <a:gd name="connsiteY0" fmla="*/ 7739 h 1304925"/>
                <a:gd name="connsiteX1" fmla="*/ 635794 w 971550"/>
                <a:gd name="connsiteY1" fmla="*/ 12501 h 1304925"/>
                <a:gd name="connsiteX2" fmla="*/ 969169 w 971550"/>
                <a:gd name="connsiteY2" fmla="*/ 412551 h 1304925"/>
                <a:gd name="connsiteX3" fmla="*/ 635794 w 971550"/>
                <a:gd name="connsiteY3" fmla="*/ 803076 h 1304925"/>
                <a:gd name="connsiteX4" fmla="*/ 359569 w 971550"/>
                <a:gd name="connsiteY4" fmla="*/ 807839 h 1304925"/>
                <a:gd name="connsiteX5" fmla="*/ 359569 w 971550"/>
                <a:gd name="connsiteY5" fmla="*/ 941189 h 1304925"/>
                <a:gd name="connsiteX6" fmla="*/ 626269 w 971550"/>
                <a:gd name="connsiteY6" fmla="*/ 941189 h 1304925"/>
                <a:gd name="connsiteX7" fmla="*/ 626269 w 971550"/>
                <a:gd name="connsiteY7" fmla="*/ 1112639 h 1304925"/>
                <a:gd name="connsiteX8" fmla="*/ 359569 w 971550"/>
                <a:gd name="connsiteY8" fmla="*/ 1112639 h 1304925"/>
                <a:gd name="connsiteX9" fmla="*/ 359569 w 971550"/>
                <a:gd name="connsiteY9" fmla="*/ 1303139 h 1304925"/>
                <a:gd name="connsiteX10" fmla="*/ 140494 w 971550"/>
                <a:gd name="connsiteY10" fmla="*/ 1303139 h 1304925"/>
                <a:gd name="connsiteX11" fmla="*/ 140494 w 971550"/>
                <a:gd name="connsiteY11" fmla="*/ 1112639 h 1304925"/>
                <a:gd name="connsiteX12" fmla="*/ 7144 w 971550"/>
                <a:gd name="connsiteY12" fmla="*/ 1112639 h 1304925"/>
                <a:gd name="connsiteX13" fmla="*/ 7144 w 971550"/>
                <a:gd name="connsiteY13" fmla="*/ 941189 h 1304925"/>
                <a:gd name="connsiteX14" fmla="*/ 140494 w 971550"/>
                <a:gd name="connsiteY14" fmla="*/ 941189 h 1304925"/>
                <a:gd name="connsiteX15" fmla="*/ 140494 w 971550"/>
                <a:gd name="connsiteY15" fmla="*/ 807839 h 1304925"/>
                <a:gd name="connsiteX16" fmla="*/ 7144 w 971550"/>
                <a:gd name="connsiteY16" fmla="*/ 807839 h 1304925"/>
                <a:gd name="connsiteX17" fmla="*/ 7144 w 971550"/>
                <a:gd name="connsiteY17" fmla="*/ 607814 h 1304925"/>
                <a:gd name="connsiteX18" fmla="*/ 140494 w 971550"/>
                <a:gd name="connsiteY18" fmla="*/ 607814 h 1304925"/>
                <a:gd name="connsiteX19" fmla="*/ 140494 w 971550"/>
                <a:gd name="connsiteY19" fmla="*/ 7739 h 1304925"/>
                <a:gd name="connsiteX20" fmla="*/ 359569 w 971550"/>
                <a:gd name="connsiteY20" fmla="*/ 217289 h 1304925"/>
                <a:gd name="connsiteX21" fmla="*/ 359569 w 971550"/>
                <a:gd name="connsiteY21" fmla="*/ 607814 h 1304925"/>
                <a:gd name="connsiteX22" fmla="*/ 588169 w 971550"/>
                <a:gd name="connsiteY22" fmla="*/ 603051 h 1304925"/>
                <a:gd name="connsiteX23" fmla="*/ 750094 w 971550"/>
                <a:gd name="connsiteY23" fmla="*/ 412551 h 1304925"/>
                <a:gd name="connsiteX24" fmla="*/ 588169 w 971550"/>
                <a:gd name="connsiteY24" fmla="*/ 222051 h 1304925"/>
                <a:gd name="connsiteX25" fmla="*/ 359569 w 971550"/>
                <a:gd name="connsiteY25" fmla="*/ 217289 h 130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71550" h="1304925">
                  <a:moveTo>
                    <a:pt x="140494" y="7739"/>
                  </a:moveTo>
                  <a:cubicBezTo>
                    <a:pt x="305629" y="6152"/>
                    <a:pt x="470726" y="7740"/>
                    <a:pt x="635794" y="12501"/>
                  </a:cubicBezTo>
                  <a:cubicBezTo>
                    <a:pt x="860660" y="50109"/>
                    <a:pt x="971779" y="183456"/>
                    <a:pt x="969169" y="412551"/>
                  </a:cubicBezTo>
                  <a:cubicBezTo>
                    <a:pt x="961263" y="630064"/>
                    <a:pt x="850135" y="760233"/>
                    <a:pt x="635794" y="803076"/>
                  </a:cubicBezTo>
                  <a:cubicBezTo>
                    <a:pt x="543773" y="807839"/>
                    <a:pt x="451695" y="809420"/>
                    <a:pt x="359569" y="807839"/>
                  </a:cubicBezTo>
                  <a:cubicBezTo>
                    <a:pt x="359569" y="852292"/>
                    <a:pt x="359569" y="896735"/>
                    <a:pt x="359569" y="941189"/>
                  </a:cubicBezTo>
                  <a:cubicBezTo>
                    <a:pt x="448466" y="941189"/>
                    <a:pt x="537372" y="941189"/>
                    <a:pt x="626269" y="941189"/>
                  </a:cubicBezTo>
                  <a:cubicBezTo>
                    <a:pt x="626269" y="998339"/>
                    <a:pt x="626269" y="1055489"/>
                    <a:pt x="626269" y="1112639"/>
                  </a:cubicBezTo>
                  <a:cubicBezTo>
                    <a:pt x="537372" y="1112639"/>
                    <a:pt x="448466" y="1112639"/>
                    <a:pt x="359569" y="1112639"/>
                  </a:cubicBezTo>
                  <a:cubicBezTo>
                    <a:pt x="359569" y="1176142"/>
                    <a:pt x="359569" y="1239635"/>
                    <a:pt x="359569" y="1303139"/>
                  </a:cubicBezTo>
                  <a:cubicBezTo>
                    <a:pt x="286541" y="1303139"/>
                    <a:pt x="213522" y="1303139"/>
                    <a:pt x="140494" y="1303139"/>
                  </a:cubicBezTo>
                  <a:cubicBezTo>
                    <a:pt x="140494" y="1239635"/>
                    <a:pt x="140494" y="1176142"/>
                    <a:pt x="140494" y="1112639"/>
                  </a:cubicBezTo>
                  <a:cubicBezTo>
                    <a:pt x="96041" y="1112639"/>
                    <a:pt x="51597" y="1112639"/>
                    <a:pt x="7144" y="1112639"/>
                  </a:cubicBezTo>
                  <a:cubicBezTo>
                    <a:pt x="7144" y="1055489"/>
                    <a:pt x="7144" y="998339"/>
                    <a:pt x="7144" y="941189"/>
                  </a:cubicBezTo>
                  <a:cubicBezTo>
                    <a:pt x="51597" y="941189"/>
                    <a:pt x="96041" y="941189"/>
                    <a:pt x="140494" y="941189"/>
                  </a:cubicBezTo>
                  <a:cubicBezTo>
                    <a:pt x="140494" y="896735"/>
                    <a:pt x="140494" y="852292"/>
                    <a:pt x="140494" y="807839"/>
                  </a:cubicBezTo>
                  <a:cubicBezTo>
                    <a:pt x="96041" y="807839"/>
                    <a:pt x="51597" y="807839"/>
                    <a:pt x="7144" y="807839"/>
                  </a:cubicBezTo>
                  <a:cubicBezTo>
                    <a:pt x="7144" y="741164"/>
                    <a:pt x="7144" y="674489"/>
                    <a:pt x="7144" y="607814"/>
                  </a:cubicBezTo>
                  <a:cubicBezTo>
                    <a:pt x="51597" y="607814"/>
                    <a:pt x="96041" y="607814"/>
                    <a:pt x="140494" y="607814"/>
                  </a:cubicBezTo>
                  <a:cubicBezTo>
                    <a:pt x="140494" y="407789"/>
                    <a:pt x="140494" y="207764"/>
                    <a:pt x="140494" y="7739"/>
                  </a:cubicBezTo>
                  <a:close/>
                  <a:moveTo>
                    <a:pt x="359569" y="217289"/>
                  </a:moveTo>
                  <a:cubicBezTo>
                    <a:pt x="359569" y="347467"/>
                    <a:pt x="359569" y="477635"/>
                    <a:pt x="359569" y="607814"/>
                  </a:cubicBezTo>
                  <a:cubicBezTo>
                    <a:pt x="435835" y="609395"/>
                    <a:pt x="512035" y="607814"/>
                    <a:pt x="588169" y="603051"/>
                  </a:cubicBezTo>
                  <a:cubicBezTo>
                    <a:pt x="688677" y="580191"/>
                    <a:pt x="742645" y="516698"/>
                    <a:pt x="750094" y="412551"/>
                  </a:cubicBezTo>
                  <a:cubicBezTo>
                    <a:pt x="746874" y="304642"/>
                    <a:pt x="692906" y="241139"/>
                    <a:pt x="588169" y="222051"/>
                  </a:cubicBezTo>
                  <a:cubicBezTo>
                    <a:pt x="512035" y="217289"/>
                    <a:pt x="435835" y="215708"/>
                    <a:pt x="359569" y="2172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Полилиния: фигура 101">
              <a:extLst>
                <a:ext uri="{FF2B5EF4-FFF2-40B4-BE49-F238E27FC236}">
                  <a16:creationId xmlns:a16="http://schemas.microsoft.com/office/drawing/2014/main" id="{4F2ABC34-A2CC-4B9E-8499-48B80407CA01}"/>
                </a:ext>
              </a:extLst>
            </p:cNvPr>
            <p:cNvSpPr/>
            <p:nvPr/>
          </p:nvSpPr>
          <p:spPr>
            <a:xfrm>
              <a:off x="3683794" y="3759397"/>
              <a:ext cx="4819650" cy="1885950"/>
            </a:xfrm>
            <a:custGeom>
              <a:avLst/>
              <a:gdLst>
                <a:gd name="connsiteX0" fmla="*/ 73819 w 4819650"/>
                <a:gd name="connsiteY0" fmla="*/ 7740 h 1885950"/>
                <a:gd name="connsiteX1" fmla="*/ 778669 w 4819650"/>
                <a:gd name="connsiteY1" fmla="*/ 12503 h 1885950"/>
                <a:gd name="connsiteX2" fmla="*/ 854869 w 4819650"/>
                <a:gd name="connsiteY2" fmla="*/ 131565 h 1885950"/>
                <a:gd name="connsiteX3" fmla="*/ 1645444 w 4819650"/>
                <a:gd name="connsiteY3" fmla="*/ 117278 h 1885950"/>
                <a:gd name="connsiteX4" fmla="*/ 1826419 w 4819650"/>
                <a:gd name="connsiteY4" fmla="*/ 155378 h 1885950"/>
                <a:gd name="connsiteX5" fmla="*/ 2521744 w 4819650"/>
                <a:gd name="connsiteY5" fmla="*/ 403028 h 1885950"/>
                <a:gd name="connsiteX6" fmla="*/ 2712244 w 4819650"/>
                <a:gd name="connsiteY6" fmla="*/ 441128 h 1885950"/>
                <a:gd name="connsiteX7" fmla="*/ 3264694 w 4819650"/>
                <a:gd name="connsiteY7" fmla="*/ 826890 h 1885950"/>
                <a:gd name="connsiteX8" fmla="*/ 4360069 w 4819650"/>
                <a:gd name="connsiteY8" fmla="*/ 383978 h 1885950"/>
                <a:gd name="connsiteX9" fmla="*/ 4812507 w 4819650"/>
                <a:gd name="connsiteY9" fmla="*/ 636390 h 1885950"/>
                <a:gd name="connsiteX10" fmla="*/ 4674394 w 4819650"/>
                <a:gd name="connsiteY10" fmla="*/ 1003103 h 1885950"/>
                <a:gd name="connsiteX11" fmla="*/ 3845719 w 4819650"/>
                <a:gd name="connsiteY11" fmla="*/ 1507928 h 1885950"/>
                <a:gd name="connsiteX12" fmla="*/ 2759869 w 4819650"/>
                <a:gd name="connsiteY12" fmla="*/ 1850828 h 1885950"/>
                <a:gd name="connsiteX13" fmla="*/ 854869 w 4819650"/>
                <a:gd name="connsiteY13" fmla="*/ 1788915 h 1885950"/>
                <a:gd name="connsiteX14" fmla="*/ 769144 w 4819650"/>
                <a:gd name="connsiteY14" fmla="*/ 1841303 h 1885950"/>
                <a:gd name="connsiteX15" fmla="*/ 83344 w 4819650"/>
                <a:gd name="connsiteY15" fmla="*/ 1841303 h 1885950"/>
                <a:gd name="connsiteX16" fmla="*/ 11906 w 4819650"/>
                <a:gd name="connsiteY16" fmla="*/ 1779390 h 1885950"/>
                <a:gd name="connsiteX17" fmla="*/ 11906 w 4819650"/>
                <a:gd name="connsiteY17" fmla="*/ 74415 h 1885950"/>
                <a:gd name="connsiteX18" fmla="*/ 73819 w 4819650"/>
                <a:gd name="connsiteY18" fmla="*/ 7740 h 1885950"/>
                <a:gd name="connsiteX19" fmla="*/ 235744 w 4819650"/>
                <a:gd name="connsiteY19" fmla="*/ 245865 h 1885950"/>
                <a:gd name="connsiteX20" fmla="*/ 616744 w 4819650"/>
                <a:gd name="connsiteY20" fmla="*/ 245865 h 1885950"/>
                <a:gd name="connsiteX21" fmla="*/ 616744 w 4819650"/>
                <a:gd name="connsiteY21" fmla="*/ 1607940 h 1885950"/>
                <a:gd name="connsiteX22" fmla="*/ 235744 w 4819650"/>
                <a:gd name="connsiteY22" fmla="*/ 1607940 h 1885950"/>
                <a:gd name="connsiteX23" fmla="*/ 235744 w 4819650"/>
                <a:gd name="connsiteY23" fmla="*/ 245865 h 1885950"/>
                <a:gd name="connsiteX24" fmla="*/ 1273969 w 4819650"/>
                <a:gd name="connsiteY24" fmla="*/ 331590 h 1885950"/>
                <a:gd name="connsiteX25" fmla="*/ 1674019 w 4819650"/>
                <a:gd name="connsiteY25" fmla="*/ 364928 h 1885950"/>
                <a:gd name="connsiteX26" fmla="*/ 2474119 w 4819650"/>
                <a:gd name="connsiteY26" fmla="*/ 641153 h 1885950"/>
                <a:gd name="connsiteX27" fmla="*/ 2874169 w 4819650"/>
                <a:gd name="connsiteY27" fmla="*/ 698303 h 1885950"/>
                <a:gd name="connsiteX28" fmla="*/ 3017044 w 4819650"/>
                <a:gd name="connsiteY28" fmla="*/ 893565 h 1885950"/>
                <a:gd name="connsiteX29" fmla="*/ 2064544 w 4819650"/>
                <a:gd name="connsiteY29" fmla="*/ 898328 h 1885950"/>
                <a:gd name="connsiteX30" fmla="*/ 1993106 w 4819650"/>
                <a:gd name="connsiteY30" fmla="*/ 1055490 h 1885950"/>
                <a:gd name="connsiteX31" fmla="*/ 2074069 w 4819650"/>
                <a:gd name="connsiteY31" fmla="*/ 1126928 h 1885950"/>
                <a:gd name="connsiteX32" fmla="*/ 3169444 w 4819650"/>
                <a:gd name="connsiteY32" fmla="*/ 1126928 h 1885950"/>
                <a:gd name="connsiteX33" fmla="*/ 4483894 w 4819650"/>
                <a:gd name="connsiteY33" fmla="*/ 607815 h 1885950"/>
                <a:gd name="connsiteX34" fmla="*/ 4555332 w 4819650"/>
                <a:gd name="connsiteY34" fmla="*/ 779265 h 1885950"/>
                <a:gd name="connsiteX35" fmla="*/ 3559969 w 4819650"/>
                <a:gd name="connsiteY35" fmla="*/ 1393628 h 1885950"/>
                <a:gd name="connsiteX36" fmla="*/ 2893219 w 4819650"/>
                <a:gd name="connsiteY36" fmla="*/ 1593653 h 1885950"/>
                <a:gd name="connsiteX37" fmla="*/ 864394 w 4819650"/>
                <a:gd name="connsiteY37" fmla="*/ 1546028 h 1885950"/>
                <a:gd name="connsiteX38" fmla="*/ 845344 w 4819650"/>
                <a:gd name="connsiteY38" fmla="*/ 960240 h 1885950"/>
                <a:gd name="connsiteX39" fmla="*/ 854869 w 4819650"/>
                <a:gd name="connsiteY39" fmla="*/ 379215 h 1885950"/>
                <a:gd name="connsiteX40" fmla="*/ 1273969 w 4819650"/>
                <a:gd name="connsiteY40" fmla="*/ 331590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819650" h="1885950">
                  <a:moveTo>
                    <a:pt x="73819" y="7740"/>
                  </a:moveTo>
                  <a:cubicBezTo>
                    <a:pt x="308790" y="6150"/>
                    <a:pt x="543740" y="7740"/>
                    <a:pt x="778669" y="12503"/>
                  </a:cubicBezTo>
                  <a:cubicBezTo>
                    <a:pt x="831511" y="33934"/>
                    <a:pt x="856911" y="73625"/>
                    <a:pt x="854869" y="131565"/>
                  </a:cubicBezTo>
                  <a:cubicBezTo>
                    <a:pt x="1117930" y="100857"/>
                    <a:pt x="1381458" y="96094"/>
                    <a:pt x="1645444" y="117278"/>
                  </a:cubicBezTo>
                  <a:cubicBezTo>
                    <a:pt x="1706537" y="126327"/>
                    <a:pt x="1766869" y="139023"/>
                    <a:pt x="1826419" y="155378"/>
                  </a:cubicBezTo>
                  <a:cubicBezTo>
                    <a:pt x="2054685" y="247342"/>
                    <a:pt x="2286457" y="329895"/>
                    <a:pt x="2521744" y="403028"/>
                  </a:cubicBezTo>
                  <a:cubicBezTo>
                    <a:pt x="2584752" y="418173"/>
                    <a:pt x="2648255" y="430870"/>
                    <a:pt x="2712244" y="441128"/>
                  </a:cubicBezTo>
                  <a:cubicBezTo>
                    <a:pt x="3004642" y="417287"/>
                    <a:pt x="3188789" y="545874"/>
                    <a:pt x="3264694" y="826890"/>
                  </a:cubicBezTo>
                  <a:cubicBezTo>
                    <a:pt x="3629816" y="679253"/>
                    <a:pt x="3994947" y="531615"/>
                    <a:pt x="4360069" y="383978"/>
                  </a:cubicBezTo>
                  <a:cubicBezTo>
                    <a:pt x="4589212" y="331009"/>
                    <a:pt x="4740021" y="415144"/>
                    <a:pt x="4812507" y="636390"/>
                  </a:cubicBezTo>
                  <a:cubicBezTo>
                    <a:pt x="4835995" y="785019"/>
                    <a:pt x="4789961" y="907253"/>
                    <a:pt x="4674394" y="1003103"/>
                  </a:cubicBezTo>
                  <a:cubicBezTo>
                    <a:pt x="4398169" y="1171381"/>
                    <a:pt x="4121944" y="1339650"/>
                    <a:pt x="3845719" y="1507928"/>
                  </a:cubicBezTo>
                  <a:cubicBezTo>
                    <a:pt x="3512696" y="1709934"/>
                    <a:pt x="3150746" y="1824234"/>
                    <a:pt x="2759869" y="1850828"/>
                  </a:cubicBezTo>
                  <a:cubicBezTo>
                    <a:pt x="2122246" y="1910978"/>
                    <a:pt x="1487253" y="1890338"/>
                    <a:pt x="854869" y="1788915"/>
                  </a:cubicBezTo>
                  <a:cubicBezTo>
                    <a:pt x="827958" y="1807632"/>
                    <a:pt x="799383" y="1825101"/>
                    <a:pt x="769144" y="1841303"/>
                  </a:cubicBezTo>
                  <a:cubicBezTo>
                    <a:pt x="540544" y="1847656"/>
                    <a:pt x="311944" y="1847656"/>
                    <a:pt x="83344" y="1841303"/>
                  </a:cubicBezTo>
                  <a:cubicBezTo>
                    <a:pt x="50606" y="1830778"/>
                    <a:pt x="26793" y="1810137"/>
                    <a:pt x="11906" y="1779390"/>
                  </a:cubicBezTo>
                  <a:cubicBezTo>
                    <a:pt x="5556" y="1211062"/>
                    <a:pt x="5556" y="642744"/>
                    <a:pt x="11906" y="74415"/>
                  </a:cubicBezTo>
                  <a:cubicBezTo>
                    <a:pt x="28042" y="47193"/>
                    <a:pt x="48680" y="24971"/>
                    <a:pt x="73819" y="7740"/>
                  </a:cubicBezTo>
                  <a:close/>
                  <a:moveTo>
                    <a:pt x="235744" y="245865"/>
                  </a:moveTo>
                  <a:cubicBezTo>
                    <a:pt x="362743" y="245865"/>
                    <a:pt x="489744" y="245865"/>
                    <a:pt x="616744" y="245865"/>
                  </a:cubicBezTo>
                  <a:cubicBezTo>
                    <a:pt x="616744" y="699894"/>
                    <a:pt x="616744" y="1153912"/>
                    <a:pt x="616744" y="1607940"/>
                  </a:cubicBezTo>
                  <a:cubicBezTo>
                    <a:pt x="489744" y="1607940"/>
                    <a:pt x="362743" y="1607940"/>
                    <a:pt x="235744" y="1607940"/>
                  </a:cubicBezTo>
                  <a:cubicBezTo>
                    <a:pt x="235744" y="1153912"/>
                    <a:pt x="235744" y="699894"/>
                    <a:pt x="235744" y="245865"/>
                  </a:cubicBezTo>
                  <a:close/>
                  <a:moveTo>
                    <a:pt x="1273969" y="331590"/>
                  </a:moveTo>
                  <a:cubicBezTo>
                    <a:pt x="1408271" y="331971"/>
                    <a:pt x="1541621" y="343087"/>
                    <a:pt x="1674019" y="364928"/>
                  </a:cubicBezTo>
                  <a:cubicBezTo>
                    <a:pt x="1938576" y="462645"/>
                    <a:pt x="2205276" y="554713"/>
                    <a:pt x="2474119" y="641153"/>
                  </a:cubicBezTo>
                  <a:cubicBezTo>
                    <a:pt x="2605431" y="673976"/>
                    <a:pt x="2738781" y="693026"/>
                    <a:pt x="2874169" y="698303"/>
                  </a:cubicBezTo>
                  <a:cubicBezTo>
                    <a:pt x="2967076" y="730088"/>
                    <a:pt x="3014701" y="795172"/>
                    <a:pt x="3017044" y="893565"/>
                  </a:cubicBezTo>
                  <a:cubicBezTo>
                    <a:pt x="2699528" y="891975"/>
                    <a:pt x="2382031" y="893565"/>
                    <a:pt x="2064544" y="898328"/>
                  </a:cubicBezTo>
                  <a:cubicBezTo>
                    <a:pt x="1993535" y="927703"/>
                    <a:pt x="1969722" y="980091"/>
                    <a:pt x="1993106" y="1055490"/>
                  </a:cubicBezTo>
                  <a:cubicBezTo>
                    <a:pt x="2007260" y="1093571"/>
                    <a:pt x="2034254" y="1117384"/>
                    <a:pt x="2074069" y="1126928"/>
                  </a:cubicBezTo>
                  <a:cubicBezTo>
                    <a:pt x="2439191" y="1133281"/>
                    <a:pt x="2804322" y="1133281"/>
                    <a:pt x="3169444" y="1126928"/>
                  </a:cubicBezTo>
                  <a:cubicBezTo>
                    <a:pt x="3606670" y="951163"/>
                    <a:pt x="4044820" y="778122"/>
                    <a:pt x="4483894" y="607815"/>
                  </a:cubicBezTo>
                  <a:cubicBezTo>
                    <a:pt x="4578391" y="634924"/>
                    <a:pt x="4602204" y="692074"/>
                    <a:pt x="4555332" y="779265"/>
                  </a:cubicBezTo>
                  <a:cubicBezTo>
                    <a:pt x="4230720" y="994797"/>
                    <a:pt x="3898935" y="1199585"/>
                    <a:pt x="3559969" y="1393628"/>
                  </a:cubicBezTo>
                  <a:cubicBezTo>
                    <a:pt x="3348952" y="1496765"/>
                    <a:pt x="3126696" y="1563440"/>
                    <a:pt x="2893219" y="1593653"/>
                  </a:cubicBezTo>
                  <a:cubicBezTo>
                    <a:pt x="2214734" y="1675625"/>
                    <a:pt x="1538459" y="1659747"/>
                    <a:pt x="864394" y="1546028"/>
                  </a:cubicBezTo>
                  <a:cubicBezTo>
                    <a:pt x="851749" y="1352832"/>
                    <a:pt x="845400" y="1157570"/>
                    <a:pt x="845344" y="960240"/>
                  </a:cubicBezTo>
                  <a:cubicBezTo>
                    <a:pt x="848518" y="766569"/>
                    <a:pt x="851694" y="572887"/>
                    <a:pt x="854869" y="379215"/>
                  </a:cubicBezTo>
                  <a:cubicBezTo>
                    <a:pt x="995048" y="356394"/>
                    <a:pt x="1134751" y="340525"/>
                    <a:pt x="1273969" y="3315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3" name="Рисунок 1030">
            <a:extLst>
              <a:ext uri="{FF2B5EF4-FFF2-40B4-BE49-F238E27FC236}">
                <a16:creationId xmlns:a16="http://schemas.microsoft.com/office/drawing/2014/main" id="{22CA4E09-D884-4AE8-B2B6-3CA64DA14F33}"/>
              </a:ext>
            </a:extLst>
          </p:cNvPr>
          <p:cNvGrpSpPr>
            <a:grpSpLocks noChangeAspect="1"/>
          </p:cNvGrpSpPr>
          <p:nvPr/>
        </p:nvGrpSpPr>
        <p:grpSpPr>
          <a:xfrm>
            <a:off x="8765528" y="3148609"/>
            <a:ext cx="272970" cy="282449"/>
            <a:chOff x="3352800" y="590550"/>
            <a:chExt cx="5486400" cy="5676900"/>
          </a:xfrm>
          <a:solidFill>
            <a:srgbClr val="0B3962"/>
          </a:solidFill>
        </p:grpSpPr>
        <p:sp>
          <p:nvSpPr>
            <p:cNvPr id="104" name="Полилиния: фигура 103">
              <a:extLst>
                <a:ext uri="{FF2B5EF4-FFF2-40B4-BE49-F238E27FC236}">
                  <a16:creationId xmlns:a16="http://schemas.microsoft.com/office/drawing/2014/main" id="{280B6BED-0F05-4FB5-9C67-3FDDA64A5C11}"/>
                </a:ext>
              </a:extLst>
            </p:cNvPr>
            <p:cNvSpPr/>
            <p:nvPr/>
          </p:nvSpPr>
          <p:spPr>
            <a:xfrm>
              <a:off x="4419122" y="578644"/>
              <a:ext cx="4419600" cy="4552950"/>
            </a:xfrm>
            <a:custGeom>
              <a:avLst/>
              <a:gdLst>
                <a:gd name="connsiteX0" fmla="*/ 4005741 w 4419600"/>
                <a:gd name="connsiteY0" fmla="*/ 7144 h 4552950"/>
                <a:gd name="connsiteX1" fmla="*/ 4320066 w 4419600"/>
                <a:gd name="connsiteY1" fmla="*/ 7144 h 4552950"/>
                <a:gd name="connsiteX2" fmla="*/ 4415316 w 4419600"/>
                <a:gd name="connsiteY2" fmla="*/ 64294 h 4552950"/>
                <a:gd name="connsiteX3" fmla="*/ 4415316 w 4419600"/>
                <a:gd name="connsiteY3" fmla="*/ 140494 h 4552950"/>
                <a:gd name="connsiteX4" fmla="*/ 4267678 w 4419600"/>
                <a:gd name="connsiteY4" fmla="*/ 350044 h 4552950"/>
                <a:gd name="connsiteX5" fmla="*/ 1305403 w 4419600"/>
                <a:gd name="connsiteY5" fmla="*/ 4407694 h 4552950"/>
                <a:gd name="connsiteX6" fmla="*/ 1081566 w 4419600"/>
                <a:gd name="connsiteY6" fmla="*/ 4536281 h 4552950"/>
                <a:gd name="connsiteX7" fmla="*/ 557691 w 4419600"/>
                <a:gd name="connsiteY7" fmla="*/ 4526756 h 4552950"/>
                <a:gd name="connsiteX8" fmla="*/ 438628 w 4419600"/>
                <a:gd name="connsiteY8" fmla="*/ 4407694 h 4552950"/>
                <a:gd name="connsiteX9" fmla="*/ 19528 w 4419600"/>
                <a:gd name="connsiteY9" fmla="*/ 3207544 h 4552950"/>
                <a:gd name="connsiteX10" fmla="*/ 176691 w 4419600"/>
                <a:gd name="connsiteY10" fmla="*/ 2821781 h 4552950"/>
                <a:gd name="connsiteX11" fmla="*/ 567216 w 4419600"/>
                <a:gd name="connsiteY11" fmla="*/ 2650331 h 4552950"/>
                <a:gd name="connsiteX12" fmla="*/ 800578 w 4419600"/>
                <a:gd name="connsiteY12" fmla="*/ 2759869 h 4552950"/>
                <a:gd name="connsiteX13" fmla="*/ 981553 w 4419600"/>
                <a:gd name="connsiteY13" fmla="*/ 3226594 h 4552950"/>
                <a:gd name="connsiteX14" fmla="*/ 1057753 w 4419600"/>
                <a:gd name="connsiteY14" fmla="*/ 3378994 h 4552950"/>
                <a:gd name="connsiteX15" fmla="*/ 1148241 w 4419600"/>
                <a:gd name="connsiteY15" fmla="*/ 3393281 h 4552950"/>
                <a:gd name="connsiteX16" fmla="*/ 1200628 w 4419600"/>
                <a:gd name="connsiteY16" fmla="*/ 3340894 h 4552950"/>
                <a:gd name="connsiteX17" fmla="*/ 3372328 w 4419600"/>
                <a:gd name="connsiteY17" fmla="*/ 292894 h 4552950"/>
                <a:gd name="connsiteX18" fmla="*/ 4005741 w 4419600"/>
                <a:gd name="connsiteY18" fmla="*/ 7144 h 455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19600" h="4552950">
                  <a:moveTo>
                    <a:pt x="4005741" y="7144"/>
                  </a:moveTo>
                  <a:cubicBezTo>
                    <a:pt x="4110516" y="7144"/>
                    <a:pt x="4215291" y="7144"/>
                    <a:pt x="4320066" y="7144"/>
                  </a:cubicBezTo>
                  <a:cubicBezTo>
                    <a:pt x="4357747" y="16455"/>
                    <a:pt x="4389503" y="35505"/>
                    <a:pt x="4415316" y="64294"/>
                  </a:cubicBezTo>
                  <a:cubicBezTo>
                    <a:pt x="4415316" y="89694"/>
                    <a:pt x="4415316" y="115093"/>
                    <a:pt x="4415316" y="140494"/>
                  </a:cubicBezTo>
                  <a:cubicBezTo>
                    <a:pt x="4368653" y="211379"/>
                    <a:pt x="4319447" y="281228"/>
                    <a:pt x="4267678" y="350044"/>
                  </a:cubicBezTo>
                  <a:cubicBezTo>
                    <a:pt x="3195563" y="1641158"/>
                    <a:pt x="2208145" y="2993708"/>
                    <a:pt x="1305403" y="4407694"/>
                  </a:cubicBezTo>
                  <a:cubicBezTo>
                    <a:pt x="1247339" y="4478808"/>
                    <a:pt x="1172729" y="4521670"/>
                    <a:pt x="1081566" y="4536281"/>
                  </a:cubicBezTo>
                  <a:cubicBezTo>
                    <a:pt x="906430" y="4556951"/>
                    <a:pt x="731798" y="4553779"/>
                    <a:pt x="557691" y="4526756"/>
                  </a:cubicBezTo>
                  <a:cubicBezTo>
                    <a:pt x="512171" y="4493933"/>
                    <a:pt x="472480" y="4454252"/>
                    <a:pt x="438628" y="4407694"/>
                  </a:cubicBezTo>
                  <a:cubicBezTo>
                    <a:pt x="257415" y="4022836"/>
                    <a:pt x="117721" y="3622786"/>
                    <a:pt x="19528" y="3207544"/>
                  </a:cubicBezTo>
                  <a:cubicBezTo>
                    <a:pt x="-19277" y="3042209"/>
                    <a:pt x="33111" y="2913621"/>
                    <a:pt x="176691" y="2821781"/>
                  </a:cubicBezTo>
                  <a:cubicBezTo>
                    <a:pt x="294201" y="2736047"/>
                    <a:pt x="424379" y="2678897"/>
                    <a:pt x="567216" y="2650331"/>
                  </a:cubicBezTo>
                  <a:cubicBezTo>
                    <a:pt x="669876" y="2634196"/>
                    <a:pt x="747667" y="2670715"/>
                    <a:pt x="800578" y="2759869"/>
                  </a:cubicBezTo>
                  <a:cubicBezTo>
                    <a:pt x="864643" y="2913945"/>
                    <a:pt x="924965" y="3069517"/>
                    <a:pt x="981553" y="3226594"/>
                  </a:cubicBezTo>
                  <a:cubicBezTo>
                    <a:pt x="1001927" y="3280048"/>
                    <a:pt x="1027330" y="3330855"/>
                    <a:pt x="1057753" y="3378994"/>
                  </a:cubicBezTo>
                  <a:cubicBezTo>
                    <a:pt x="1083271" y="3410760"/>
                    <a:pt x="1113427" y="3415522"/>
                    <a:pt x="1148241" y="3393281"/>
                  </a:cubicBezTo>
                  <a:cubicBezTo>
                    <a:pt x="1165700" y="3375822"/>
                    <a:pt x="1183169" y="3358353"/>
                    <a:pt x="1200628" y="3340894"/>
                  </a:cubicBezTo>
                  <a:cubicBezTo>
                    <a:pt x="1850576" y="2271903"/>
                    <a:pt x="2574476" y="1255900"/>
                    <a:pt x="3372328" y="292894"/>
                  </a:cubicBezTo>
                  <a:cubicBezTo>
                    <a:pt x="3549131" y="121142"/>
                    <a:pt x="3760272" y="25892"/>
                    <a:pt x="4005741" y="71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Полилиния: фигура 104">
              <a:extLst>
                <a:ext uri="{FF2B5EF4-FFF2-40B4-BE49-F238E27FC236}">
                  <a16:creationId xmlns:a16="http://schemas.microsoft.com/office/drawing/2014/main" id="{EE3B642C-7221-4AF9-AC50-BA1C6816CF17}"/>
                </a:ext>
              </a:extLst>
            </p:cNvPr>
            <p:cNvSpPr/>
            <p:nvPr/>
          </p:nvSpPr>
          <p:spPr>
            <a:xfrm>
              <a:off x="3340894" y="890173"/>
              <a:ext cx="5372100" cy="5372100"/>
            </a:xfrm>
            <a:custGeom>
              <a:avLst/>
              <a:gdLst>
                <a:gd name="connsiteX0" fmla="*/ 2902744 w 5372100"/>
                <a:gd name="connsiteY0" fmla="*/ 5372515 h 5372100"/>
                <a:gd name="connsiteX1" fmla="*/ 2474119 w 5372100"/>
                <a:gd name="connsiteY1" fmla="*/ 5372515 h 5372100"/>
                <a:gd name="connsiteX2" fmla="*/ 373856 w 5372100"/>
                <a:gd name="connsiteY2" fmla="*/ 4058065 h 5372100"/>
                <a:gd name="connsiteX3" fmla="*/ 7144 w 5372100"/>
                <a:gd name="connsiteY3" fmla="*/ 2905540 h 5372100"/>
                <a:gd name="connsiteX4" fmla="*/ 7144 w 5372100"/>
                <a:gd name="connsiteY4" fmla="*/ 2476915 h 5372100"/>
                <a:gd name="connsiteX5" fmla="*/ 1407319 w 5372100"/>
                <a:gd name="connsiteY5" fmla="*/ 329027 h 5372100"/>
                <a:gd name="connsiteX6" fmla="*/ 3340894 w 5372100"/>
                <a:gd name="connsiteY6" fmla="*/ 81377 h 5372100"/>
                <a:gd name="connsiteX7" fmla="*/ 3960019 w 5372100"/>
                <a:gd name="connsiteY7" fmla="*/ 324264 h 5372100"/>
                <a:gd name="connsiteX8" fmla="*/ 3717131 w 5372100"/>
                <a:gd name="connsiteY8" fmla="*/ 648114 h 5372100"/>
                <a:gd name="connsiteX9" fmla="*/ 2912269 w 5372100"/>
                <a:gd name="connsiteY9" fmla="*/ 414752 h 5372100"/>
                <a:gd name="connsiteX10" fmla="*/ 688181 w 5372100"/>
                <a:gd name="connsiteY10" fmla="*/ 1581564 h 5372100"/>
                <a:gd name="connsiteX11" fmla="*/ 688181 w 5372100"/>
                <a:gd name="connsiteY11" fmla="*/ 3800890 h 5372100"/>
                <a:gd name="connsiteX12" fmla="*/ 2493169 w 5372100"/>
                <a:gd name="connsiteY12" fmla="*/ 4967702 h 5372100"/>
                <a:gd name="connsiteX13" fmla="*/ 4669631 w 5372100"/>
                <a:gd name="connsiteY13" fmla="*/ 3829465 h 5372100"/>
                <a:gd name="connsiteX14" fmla="*/ 4888706 w 5372100"/>
                <a:gd name="connsiteY14" fmla="*/ 2019714 h 5372100"/>
                <a:gd name="connsiteX15" fmla="*/ 4521994 w 5372100"/>
                <a:gd name="connsiteY15" fmla="*/ 1310102 h 5372100"/>
                <a:gd name="connsiteX16" fmla="*/ 4783931 w 5372100"/>
                <a:gd name="connsiteY16" fmla="*/ 1010064 h 5372100"/>
                <a:gd name="connsiteX17" fmla="*/ 5345906 w 5372100"/>
                <a:gd name="connsiteY17" fmla="*/ 3057940 h 5372100"/>
                <a:gd name="connsiteX18" fmla="*/ 3969544 w 5372100"/>
                <a:gd name="connsiteY18" fmla="*/ 5053427 h 5372100"/>
                <a:gd name="connsiteX19" fmla="*/ 2902744 w 5372100"/>
                <a:gd name="connsiteY19" fmla="*/ 5372515 h 537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72100" h="5372100">
                  <a:moveTo>
                    <a:pt x="2902744" y="5372515"/>
                  </a:moveTo>
                  <a:cubicBezTo>
                    <a:pt x="2759869" y="5372515"/>
                    <a:pt x="2616994" y="5372515"/>
                    <a:pt x="2474119" y="5372515"/>
                  </a:cubicBezTo>
                  <a:cubicBezTo>
                    <a:pt x="1561033" y="5270969"/>
                    <a:pt x="860941" y="4832819"/>
                    <a:pt x="373856" y="4058065"/>
                  </a:cubicBezTo>
                  <a:cubicBezTo>
                    <a:pt x="168017" y="3699353"/>
                    <a:pt x="45780" y="3315181"/>
                    <a:pt x="7144" y="2905540"/>
                  </a:cubicBezTo>
                  <a:cubicBezTo>
                    <a:pt x="7144" y="2762665"/>
                    <a:pt x="7144" y="2619790"/>
                    <a:pt x="7144" y="2476915"/>
                  </a:cubicBezTo>
                  <a:cubicBezTo>
                    <a:pt x="114224" y="1524110"/>
                    <a:pt x="580949" y="808153"/>
                    <a:pt x="1407319" y="329027"/>
                  </a:cubicBezTo>
                  <a:cubicBezTo>
                    <a:pt x="2021205" y="11386"/>
                    <a:pt x="2665733" y="-71164"/>
                    <a:pt x="3340894" y="81377"/>
                  </a:cubicBezTo>
                  <a:cubicBezTo>
                    <a:pt x="3558940" y="133405"/>
                    <a:pt x="3765318" y="214368"/>
                    <a:pt x="3960019" y="324264"/>
                  </a:cubicBezTo>
                  <a:cubicBezTo>
                    <a:pt x="3880885" y="433562"/>
                    <a:pt x="3799923" y="541512"/>
                    <a:pt x="3717131" y="648114"/>
                  </a:cubicBezTo>
                  <a:cubicBezTo>
                    <a:pt x="3466919" y="508954"/>
                    <a:pt x="3198628" y="431167"/>
                    <a:pt x="2912269" y="414752"/>
                  </a:cubicBezTo>
                  <a:cubicBezTo>
                    <a:pt x="1935042" y="364318"/>
                    <a:pt x="1193683" y="753251"/>
                    <a:pt x="688181" y="1581564"/>
                  </a:cubicBezTo>
                  <a:cubicBezTo>
                    <a:pt x="300900" y="2321448"/>
                    <a:pt x="300900" y="3061226"/>
                    <a:pt x="688181" y="3800890"/>
                  </a:cubicBezTo>
                  <a:cubicBezTo>
                    <a:pt x="1092337" y="4489862"/>
                    <a:pt x="1694002" y="4878805"/>
                    <a:pt x="2493169" y="4967702"/>
                  </a:cubicBezTo>
                  <a:cubicBezTo>
                    <a:pt x="3444488" y="5010441"/>
                    <a:pt x="4169978" y="4631031"/>
                    <a:pt x="4669631" y="3829465"/>
                  </a:cubicBezTo>
                  <a:cubicBezTo>
                    <a:pt x="4978518" y="3255345"/>
                    <a:pt x="5051536" y="2652098"/>
                    <a:pt x="4888706" y="2019714"/>
                  </a:cubicBezTo>
                  <a:cubicBezTo>
                    <a:pt x="4817640" y="1755310"/>
                    <a:pt x="4695406" y="1518776"/>
                    <a:pt x="4521994" y="1310102"/>
                  </a:cubicBezTo>
                  <a:cubicBezTo>
                    <a:pt x="4609310" y="1210089"/>
                    <a:pt x="4696616" y="1110077"/>
                    <a:pt x="4783931" y="1010064"/>
                  </a:cubicBezTo>
                  <a:cubicBezTo>
                    <a:pt x="5253562" y="1612845"/>
                    <a:pt x="5440880" y="2295473"/>
                    <a:pt x="5345906" y="3057940"/>
                  </a:cubicBezTo>
                  <a:cubicBezTo>
                    <a:pt x="5201326" y="3943203"/>
                    <a:pt x="4742536" y="4608362"/>
                    <a:pt x="3969544" y="5053427"/>
                  </a:cubicBezTo>
                  <a:cubicBezTo>
                    <a:pt x="3634007" y="5230926"/>
                    <a:pt x="3278410" y="5337282"/>
                    <a:pt x="2902744" y="53725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45E8AA99-9C8A-4CCC-B328-4AE6598BA258}"/>
              </a:ext>
            </a:extLst>
          </p:cNvPr>
          <p:cNvSpPr/>
          <p:nvPr/>
        </p:nvSpPr>
        <p:spPr>
          <a:xfrm>
            <a:off x="9189718" y="2797180"/>
            <a:ext cx="277914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без регресса </a:t>
            </a:r>
            <a: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– в случае</a:t>
            </a:r>
          </a:p>
          <a:p>
            <a:pPr marL="0" marR="0" lvl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неплатежа иностранного</a:t>
            </a:r>
          </a:p>
          <a:p>
            <a:pPr marL="0" marR="0" lvl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покупателя требования </a:t>
            </a:r>
          </a:p>
          <a:p>
            <a:pPr marL="0" marR="0" lvl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к экспортеру не предъявляются</a:t>
            </a:r>
          </a:p>
        </p:txBody>
      </p:sp>
      <p:sp>
        <p:nvSpPr>
          <p:cNvPr id="107" name="Равнобедренный треугольник 106">
            <a:extLst>
              <a:ext uri="{FF2B5EF4-FFF2-40B4-BE49-F238E27FC236}">
                <a16:creationId xmlns:a16="http://schemas.microsoft.com/office/drawing/2014/main" id="{C22E9483-0696-4F03-BF53-A1ABDB38C2C4}"/>
              </a:ext>
            </a:extLst>
          </p:cNvPr>
          <p:cNvSpPr/>
          <p:nvPr/>
        </p:nvSpPr>
        <p:spPr>
          <a:xfrm rot="5400000">
            <a:off x="5169697" y="5149196"/>
            <a:ext cx="128337" cy="120316"/>
          </a:xfrm>
          <a:prstGeom prst="triangle">
            <a:avLst/>
          </a:prstGeom>
          <a:solidFill>
            <a:srgbClr val="649AD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Равнобедренный треугольник 107">
            <a:extLst>
              <a:ext uri="{FF2B5EF4-FFF2-40B4-BE49-F238E27FC236}">
                <a16:creationId xmlns:a16="http://schemas.microsoft.com/office/drawing/2014/main" id="{BB6FFF8A-D78F-4AAE-A8A7-F1BA2E5AED15}"/>
              </a:ext>
            </a:extLst>
          </p:cNvPr>
          <p:cNvSpPr/>
          <p:nvPr/>
        </p:nvSpPr>
        <p:spPr>
          <a:xfrm rot="5400000">
            <a:off x="5159952" y="5864385"/>
            <a:ext cx="128337" cy="120316"/>
          </a:xfrm>
          <a:prstGeom prst="triangle">
            <a:avLst/>
          </a:prstGeom>
          <a:solidFill>
            <a:srgbClr val="649AD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Равнобедренный треугольник 108">
            <a:extLst>
              <a:ext uri="{FF2B5EF4-FFF2-40B4-BE49-F238E27FC236}">
                <a16:creationId xmlns:a16="http://schemas.microsoft.com/office/drawing/2014/main" id="{02480478-C480-4D47-AD71-4E0F3EF99319}"/>
              </a:ext>
            </a:extLst>
          </p:cNvPr>
          <p:cNvSpPr/>
          <p:nvPr/>
        </p:nvSpPr>
        <p:spPr>
          <a:xfrm rot="5400000">
            <a:off x="9012445" y="5162628"/>
            <a:ext cx="128337" cy="120316"/>
          </a:xfrm>
          <a:prstGeom prst="triangle">
            <a:avLst/>
          </a:prstGeom>
          <a:solidFill>
            <a:srgbClr val="649AD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Равнобедренный треугольник 109">
            <a:extLst>
              <a:ext uri="{FF2B5EF4-FFF2-40B4-BE49-F238E27FC236}">
                <a16:creationId xmlns:a16="http://schemas.microsoft.com/office/drawing/2014/main" id="{B8F861C5-8ED7-41E2-AF77-B92EA2558002}"/>
              </a:ext>
            </a:extLst>
          </p:cNvPr>
          <p:cNvSpPr/>
          <p:nvPr/>
        </p:nvSpPr>
        <p:spPr>
          <a:xfrm rot="5400000">
            <a:off x="9012445" y="5804015"/>
            <a:ext cx="128337" cy="120316"/>
          </a:xfrm>
          <a:prstGeom prst="triangle">
            <a:avLst/>
          </a:prstGeom>
          <a:solidFill>
            <a:srgbClr val="649AD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8F390D14-607A-4726-89E8-58A8B7AFFF39}"/>
              </a:ext>
            </a:extLst>
          </p:cNvPr>
          <p:cNvSpPr/>
          <p:nvPr/>
        </p:nvSpPr>
        <p:spPr>
          <a:xfrm>
            <a:off x="5096946" y="4370313"/>
            <a:ext cx="45881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noProof="1">
                <a:latin typeface="Century Gothic" panose="020B0502020202020204" pitchFamily="34" charset="0"/>
              </a:rPr>
              <a:t>ПРЕИМУЩЕСТВА ДЛЯ ЭКСПОРТЕРА</a:t>
            </a:r>
            <a:endParaRPr lang="ru-RU" sz="2000" b="1" dirty="0">
              <a:latin typeface="Century Gothic" panose="020B050202020202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85FEB1B-284A-4BFC-9386-C30AC3D1F529}"/>
              </a:ext>
            </a:extLst>
          </p:cNvPr>
          <p:cNvSpPr txBox="1"/>
          <p:nvPr/>
        </p:nvSpPr>
        <p:spPr>
          <a:xfrm>
            <a:off x="5403903" y="5041185"/>
            <a:ext cx="1931351" cy="3907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>
            <a:defPPr>
              <a:defRPr lang="ru-RU"/>
            </a:defPPr>
            <a:lvl1pPr lvl="0">
              <a:defRPr>
                <a:solidFill>
                  <a:srgbClr val="134A77"/>
                </a:solidFill>
                <a:latin typeface="Akrobat" panose="00000600000000000000" pitchFamily="50" charset="-5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Возможность предоставить </a:t>
            </a:r>
            <a:b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покупателю отсрочку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00EAD8E-E5F5-4782-AE17-5901456A92EA}"/>
              </a:ext>
            </a:extLst>
          </p:cNvPr>
          <p:cNvSpPr txBox="1"/>
          <p:nvPr/>
        </p:nvSpPr>
        <p:spPr>
          <a:xfrm>
            <a:off x="5393934" y="5669217"/>
            <a:ext cx="1932775" cy="395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>
            <a:defPPr>
              <a:defRPr lang="ru-RU"/>
            </a:defPPr>
            <a:lvl1pPr lvl="0">
              <a:defRPr>
                <a:solidFill>
                  <a:srgbClr val="134A77"/>
                </a:solidFill>
                <a:latin typeface="Akrobat" panose="00000600000000000000" pitchFamily="50" charset="-5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914400">
              <a:lnSpc>
                <a:spcPct val="90000"/>
              </a:lnSpc>
              <a:defRPr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Получить деньги сразу, </a:t>
            </a:r>
            <a:b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как исполняется поставка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A8C3722-622B-4DCA-AE84-166D56B03719}"/>
              </a:ext>
            </a:extLst>
          </p:cNvPr>
          <p:cNvSpPr txBox="1"/>
          <p:nvPr/>
        </p:nvSpPr>
        <p:spPr>
          <a:xfrm>
            <a:off x="9280304" y="5040885"/>
            <a:ext cx="1932775" cy="38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>
            <a:defPPr>
              <a:defRPr lang="ru-RU"/>
            </a:defPPr>
            <a:lvl1pPr lvl="0">
              <a:defRPr>
                <a:solidFill>
                  <a:srgbClr val="134A77"/>
                </a:solidFill>
                <a:latin typeface="Akrobat" panose="00000600000000000000" pitchFamily="50" charset="-5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R="0" lvl="0" indent="0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Стоимость факторинга </a:t>
            </a:r>
            <a:b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ниже стоимости кредита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069F6A9-DAD5-48CB-8CC5-A9892EC17EC4}"/>
              </a:ext>
            </a:extLst>
          </p:cNvPr>
          <p:cNvSpPr txBox="1"/>
          <p:nvPr/>
        </p:nvSpPr>
        <p:spPr>
          <a:xfrm>
            <a:off x="9284836" y="5676730"/>
            <a:ext cx="1932775" cy="464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>
            <a:defPPr>
              <a:defRPr lang="ru-RU"/>
            </a:defPPr>
            <a:lvl1pPr lvl="0">
              <a:defRPr>
                <a:solidFill>
                  <a:srgbClr val="134A77"/>
                </a:solidFill>
                <a:latin typeface="Akrobat" panose="00000600000000000000" pitchFamily="50" charset="-5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914400">
              <a:lnSpc>
                <a:spcPct val="90000"/>
              </a:lnSpc>
              <a:defRPr/>
            </a:pP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Не нужно никаких залогов</a:t>
            </a:r>
            <a:b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и поручительств</a:t>
            </a:r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910F68A8-6D96-4E7E-9C0F-687D52F2760D}"/>
              </a:ext>
            </a:extLst>
          </p:cNvPr>
          <p:cNvSpPr/>
          <p:nvPr/>
        </p:nvSpPr>
        <p:spPr>
          <a:xfrm>
            <a:off x="9166988" y="1359513"/>
            <a:ext cx="28908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354">
              <a:defRPr/>
            </a:pPr>
            <a:r>
              <a:rPr lang="ru-RU" sz="14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100 %</a:t>
            </a:r>
            <a: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 суммы поставки экспортер </a:t>
            </a:r>
          </a:p>
          <a:p>
            <a:pPr lvl="0" defTabSz="914354">
              <a:defRPr/>
            </a:pPr>
            <a: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получит через 5 дней с момента</a:t>
            </a:r>
          </a:p>
          <a:p>
            <a:pPr lvl="0" defTabSz="914354">
              <a:defRPr/>
            </a:pPr>
            <a:r>
              <a:rPr lang="ru-RU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предоставления документов по отгрузке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17" name="Google Shape;10293;p87">
            <a:extLst>
              <a:ext uri="{FF2B5EF4-FFF2-40B4-BE49-F238E27FC236}">
                <a16:creationId xmlns:a16="http://schemas.microsoft.com/office/drawing/2014/main" id="{30DB088E-C571-4B39-926A-72957A0F1668}"/>
              </a:ext>
            </a:extLst>
          </p:cNvPr>
          <p:cNvGrpSpPr/>
          <p:nvPr/>
        </p:nvGrpSpPr>
        <p:grpSpPr>
          <a:xfrm>
            <a:off x="5084141" y="3273577"/>
            <a:ext cx="339650" cy="337927"/>
            <a:chOff x="-61354075" y="1940500"/>
            <a:chExt cx="314275" cy="312325"/>
          </a:xfrm>
          <a:solidFill>
            <a:srgbClr val="03325D"/>
          </a:solidFill>
        </p:grpSpPr>
        <p:sp>
          <p:nvSpPr>
            <p:cNvPr id="118" name="Google Shape;10294;p87">
              <a:extLst>
                <a:ext uri="{FF2B5EF4-FFF2-40B4-BE49-F238E27FC236}">
                  <a16:creationId xmlns:a16="http://schemas.microsoft.com/office/drawing/2014/main" id="{2BACB15C-9BE1-4110-B84D-0374C146948E}"/>
                </a:ext>
              </a:extLst>
            </p:cNvPr>
            <p:cNvSpPr/>
            <p:nvPr/>
          </p:nvSpPr>
          <p:spPr>
            <a:xfrm>
              <a:off x="-61354075" y="1940500"/>
              <a:ext cx="314275" cy="312325"/>
            </a:xfrm>
            <a:custGeom>
              <a:avLst/>
              <a:gdLst/>
              <a:ahLst/>
              <a:cxnLst/>
              <a:rect l="l" t="t" r="r" b="b"/>
              <a:pathLst>
                <a:path w="12571" h="12493" extrusionOk="0">
                  <a:moveTo>
                    <a:pt x="6270" y="1001"/>
                  </a:moveTo>
                  <a:lnTo>
                    <a:pt x="7687" y="2419"/>
                  </a:lnTo>
                  <a:cubicBezTo>
                    <a:pt x="7750" y="2482"/>
                    <a:pt x="7876" y="2513"/>
                    <a:pt x="7971" y="2513"/>
                  </a:cubicBezTo>
                  <a:lnTo>
                    <a:pt x="9956" y="2513"/>
                  </a:lnTo>
                  <a:lnTo>
                    <a:pt x="9956" y="4529"/>
                  </a:lnTo>
                  <a:cubicBezTo>
                    <a:pt x="9956" y="4655"/>
                    <a:pt x="10019" y="4718"/>
                    <a:pt x="10082" y="4813"/>
                  </a:cubicBezTo>
                  <a:lnTo>
                    <a:pt x="11499" y="6231"/>
                  </a:lnTo>
                  <a:lnTo>
                    <a:pt x="10082" y="7648"/>
                  </a:lnTo>
                  <a:cubicBezTo>
                    <a:pt x="10019" y="7711"/>
                    <a:pt x="9956" y="7837"/>
                    <a:pt x="9956" y="7900"/>
                  </a:cubicBezTo>
                  <a:lnTo>
                    <a:pt x="9956" y="9917"/>
                  </a:lnTo>
                  <a:lnTo>
                    <a:pt x="7971" y="9917"/>
                  </a:lnTo>
                  <a:cubicBezTo>
                    <a:pt x="7845" y="9917"/>
                    <a:pt x="7750" y="9948"/>
                    <a:pt x="7687" y="10043"/>
                  </a:cubicBezTo>
                  <a:lnTo>
                    <a:pt x="6270" y="11460"/>
                  </a:lnTo>
                  <a:lnTo>
                    <a:pt x="4852" y="10043"/>
                  </a:lnTo>
                  <a:cubicBezTo>
                    <a:pt x="4757" y="9948"/>
                    <a:pt x="4631" y="9917"/>
                    <a:pt x="4568" y="9917"/>
                  </a:cubicBezTo>
                  <a:lnTo>
                    <a:pt x="2552" y="9917"/>
                  </a:lnTo>
                  <a:lnTo>
                    <a:pt x="2552" y="7900"/>
                  </a:lnTo>
                  <a:cubicBezTo>
                    <a:pt x="2552" y="7806"/>
                    <a:pt x="2521" y="7711"/>
                    <a:pt x="2426" y="7648"/>
                  </a:cubicBezTo>
                  <a:lnTo>
                    <a:pt x="1008" y="6231"/>
                  </a:lnTo>
                  <a:lnTo>
                    <a:pt x="2426" y="4813"/>
                  </a:lnTo>
                  <a:cubicBezTo>
                    <a:pt x="2521" y="4718"/>
                    <a:pt x="2552" y="4624"/>
                    <a:pt x="2552" y="4529"/>
                  </a:cubicBezTo>
                  <a:lnTo>
                    <a:pt x="2552" y="2513"/>
                  </a:lnTo>
                  <a:lnTo>
                    <a:pt x="4568" y="2513"/>
                  </a:lnTo>
                  <a:cubicBezTo>
                    <a:pt x="4694" y="2513"/>
                    <a:pt x="4757" y="2482"/>
                    <a:pt x="4852" y="2419"/>
                  </a:cubicBezTo>
                  <a:lnTo>
                    <a:pt x="6270" y="1001"/>
                  </a:lnTo>
                  <a:close/>
                  <a:moveTo>
                    <a:pt x="6285" y="1"/>
                  </a:moveTo>
                  <a:cubicBezTo>
                    <a:pt x="6175" y="1"/>
                    <a:pt x="6065" y="40"/>
                    <a:pt x="5986" y="119"/>
                  </a:cubicBezTo>
                  <a:lnTo>
                    <a:pt x="4411" y="1694"/>
                  </a:lnTo>
                  <a:lnTo>
                    <a:pt x="2174" y="1694"/>
                  </a:lnTo>
                  <a:cubicBezTo>
                    <a:pt x="1922" y="1694"/>
                    <a:pt x="1733" y="1883"/>
                    <a:pt x="1733" y="2135"/>
                  </a:cubicBezTo>
                  <a:lnTo>
                    <a:pt x="1733" y="4372"/>
                  </a:lnTo>
                  <a:lnTo>
                    <a:pt x="158" y="5947"/>
                  </a:lnTo>
                  <a:cubicBezTo>
                    <a:pt x="0" y="6105"/>
                    <a:pt x="0" y="6388"/>
                    <a:pt x="158" y="6546"/>
                  </a:cubicBezTo>
                  <a:lnTo>
                    <a:pt x="1733" y="8121"/>
                  </a:lnTo>
                  <a:lnTo>
                    <a:pt x="1733" y="10358"/>
                  </a:lnTo>
                  <a:cubicBezTo>
                    <a:pt x="1733" y="10578"/>
                    <a:pt x="1922" y="10736"/>
                    <a:pt x="2174" y="10736"/>
                  </a:cubicBezTo>
                  <a:lnTo>
                    <a:pt x="4411" y="10736"/>
                  </a:lnTo>
                  <a:lnTo>
                    <a:pt x="5986" y="12374"/>
                  </a:lnTo>
                  <a:cubicBezTo>
                    <a:pt x="6065" y="12453"/>
                    <a:pt x="6175" y="12492"/>
                    <a:pt x="6285" y="12492"/>
                  </a:cubicBezTo>
                  <a:cubicBezTo>
                    <a:pt x="6396" y="12492"/>
                    <a:pt x="6506" y="12453"/>
                    <a:pt x="6585" y="12374"/>
                  </a:cubicBezTo>
                  <a:lnTo>
                    <a:pt x="8160" y="10736"/>
                  </a:lnTo>
                  <a:lnTo>
                    <a:pt x="10397" y="10736"/>
                  </a:lnTo>
                  <a:cubicBezTo>
                    <a:pt x="10617" y="10736"/>
                    <a:pt x="10775" y="10547"/>
                    <a:pt x="10775" y="10358"/>
                  </a:cubicBezTo>
                  <a:lnTo>
                    <a:pt x="10775" y="8121"/>
                  </a:lnTo>
                  <a:lnTo>
                    <a:pt x="12413" y="6546"/>
                  </a:lnTo>
                  <a:cubicBezTo>
                    <a:pt x="12571" y="6388"/>
                    <a:pt x="12571" y="6105"/>
                    <a:pt x="12413" y="5947"/>
                  </a:cubicBezTo>
                  <a:lnTo>
                    <a:pt x="10775" y="4372"/>
                  </a:lnTo>
                  <a:lnTo>
                    <a:pt x="10775" y="2135"/>
                  </a:lnTo>
                  <a:cubicBezTo>
                    <a:pt x="10775" y="1883"/>
                    <a:pt x="10586" y="1694"/>
                    <a:pt x="10397" y="1694"/>
                  </a:cubicBezTo>
                  <a:lnTo>
                    <a:pt x="8160" y="1694"/>
                  </a:lnTo>
                  <a:lnTo>
                    <a:pt x="6585" y="119"/>
                  </a:lnTo>
                  <a:cubicBezTo>
                    <a:pt x="6506" y="40"/>
                    <a:pt x="6396" y="1"/>
                    <a:pt x="62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0295;p87">
              <a:extLst>
                <a:ext uri="{FF2B5EF4-FFF2-40B4-BE49-F238E27FC236}">
                  <a16:creationId xmlns:a16="http://schemas.microsoft.com/office/drawing/2014/main" id="{E88FC112-7D79-4900-A9F9-11FFE5DF57A8}"/>
                </a:ext>
              </a:extLst>
            </p:cNvPr>
            <p:cNvSpPr/>
            <p:nvPr/>
          </p:nvSpPr>
          <p:spPr>
            <a:xfrm>
              <a:off x="-61268225" y="2024575"/>
              <a:ext cx="60650" cy="61475"/>
            </a:xfrm>
            <a:custGeom>
              <a:avLst/>
              <a:gdLst/>
              <a:ahLst/>
              <a:cxnLst/>
              <a:rect l="l" t="t" r="r" b="b"/>
              <a:pathLst>
                <a:path w="2426" h="2459" extrusionOk="0">
                  <a:moveTo>
                    <a:pt x="1197" y="820"/>
                  </a:moveTo>
                  <a:cubicBezTo>
                    <a:pt x="1449" y="820"/>
                    <a:pt x="1607" y="1009"/>
                    <a:pt x="1607" y="1261"/>
                  </a:cubicBezTo>
                  <a:cubicBezTo>
                    <a:pt x="1607" y="1481"/>
                    <a:pt x="1418" y="1639"/>
                    <a:pt x="1197" y="1639"/>
                  </a:cubicBezTo>
                  <a:cubicBezTo>
                    <a:pt x="1008" y="1639"/>
                    <a:pt x="819" y="1450"/>
                    <a:pt x="819" y="1261"/>
                  </a:cubicBezTo>
                  <a:cubicBezTo>
                    <a:pt x="788" y="977"/>
                    <a:pt x="977" y="820"/>
                    <a:pt x="1197" y="820"/>
                  </a:cubicBezTo>
                  <a:close/>
                  <a:moveTo>
                    <a:pt x="1197" y="1"/>
                  </a:moveTo>
                  <a:cubicBezTo>
                    <a:pt x="536" y="1"/>
                    <a:pt x="0" y="536"/>
                    <a:pt x="0" y="1261"/>
                  </a:cubicBezTo>
                  <a:cubicBezTo>
                    <a:pt x="0" y="1954"/>
                    <a:pt x="504" y="2458"/>
                    <a:pt x="1197" y="2458"/>
                  </a:cubicBezTo>
                  <a:cubicBezTo>
                    <a:pt x="1890" y="2458"/>
                    <a:pt x="2426" y="1922"/>
                    <a:pt x="2426" y="1261"/>
                  </a:cubicBezTo>
                  <a:cubicBezTo>
                    <a:pt x="2426" y="568"/>
                    <a:pt x="1890" y="1"/>
                    <a:pt x="11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0296;p87">
              <a:extLst>
                <a:ext uri="{FF2B5EF4-FFF2-40B4-BE49-F238E27FC236}">
                  <a16:creationId xmlns:a16="http://schemas.microsoft.com/office/drawing/2014/main" id="{9FDDB238-4928-449E-84D7-C62B7D385D8D}"/>
                </a:ext>
              </a:extLst>
            </p:cNvPr>
            <p:cNvSpPr/>
            <p:nvPr/>
          </p:nvSpPr>
          <p:spPr>
            <a:xfrm>
              <a:off x="-61187100" y="2107275"/>
              <a:ext cx="61450" cy="61475"/>
            </a:xfrm>
            <a:custGeom>
              <a:avLst/>
              <a:gdLst/>
              <a:ahLst/>
              <a:cxnLst/>
              <a:rect l="l" t="t" r="r" b="b"/>
              <a:pathLst>
                <a:path w="2458" h="2459" extrusionOk="0">
                  <a:moveTo>
                    <a:pt x="1229" y="788"/>
                  </a:moveTo>
                  <a:cubicBezTo>
                    <a:pt x="1512" y="820"/>
                    <a:pt x="1670" y="977"/>
                    <a:pt x="1670" y="1198"/>
                  </a:cubicBezTo>
                  <a:cubicBezTo>
                    <a:pt x="1670" y="1450"/>
                    <a:pt x="1481" y="1639"/>
                    <a:pt x="1229" y="1639"/>
                  </a:cubicBezTo>
                  <a:cubicBezTo>
                    <a:pt x="1008" y="1639"/>
                    <a:pt x="851" y="1450"/>
                    <a:pt x="851" y="1198"/>
                  </a:cubicBezTo>
                  <a:cubicBezTo>
                    <a:pt x="851" y="977"/>
                    <a:pt x="1040" y="788"/>
                    <a:pt x="1229" y="78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922" y="2458"/>
                    <a:pt x="2458" y="1922"/>
                    <a:pt x="2458" y="1198"/>
                  </a:cubicBezTo>
                  <a:cubicBezTo>
                    <a:pt x="2458" y="536"/>
                    <a:pt x="1922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0297;p87">
              <a:extLst>
                <a:ext uri="{FF2B5EF4-FFF2-40B4-BE49-F238E27FC236}">
                  <a16:creationId xmlns:a16="http://schemas.microsoft.com/office/drawing/2014/main" id="{6A1E1DD4-7976-46A7-8361-E546B6509455}"/>
                </a:ext>
              </a:extLst>
            </p:cNvPr>
            <p:cNvSpPr/>
            <p:nvPr/>
          </p:nvSpPr>
          <p:spPr>
            <a:xfrm>
              <a:off x="-61250125" y="2044475"/>
              <a:ext cx="105575" cy="103600"/>
            </a:xfrm>
            <a:custGeom>
              <a:avLst/>
              <a:gdLst/>
              <a:ahLst/>
              <a:cxnLst/>
              <a:rect l="l" t="t" r="r" b="b"/>
              <a:pathLst>
                <a:path w="4223" h="4144" extrusionOk="0">
                  <a:moveTo>
                    <a:pt x="3766" y="0"/>
                  </a:moveTo>
                  <a:cubicBezTo>
                    <a:pt x="3655" y="0"/>
                    <a:pt x="3545" y="40"/>
                    <a:pt x="3466" y="118"/>
                  </a:cubicBezTo>
                  <a:lnTo>
                    <a:pt x="158" y="3426"/>
                  </a:lnTo>
                  <a:cubicBezTo>
                    <a:pt x="1" y="3615"/>
                    <a:pt x="1" y="3836"/>
                    <a:pt x="158" y="4025"/>
                  </a:cubicBezTo>
                  <a:cubicBezTo>
                    <a:pt x="237" y="4104"/>
                    <a:pt x="347" y="4143"/>
                    <a:pt x="458" y="4143"/>
                  </a:cubicBezTo>
                  <a:cubicBezTo>
                    <a:pt x="568" y="4143"/>
                    <a:pt x="678" y="4104"/>
                    <a:pt x="757" y="4025"/>
                  </a:cubicBezTo>
                  <a:lnTo>
                    <a:pt x="4065" y="717"/>
                  </a:lnTo>
                  <a:cubicBezTo>
                    <a:pt x="4222" y="559"/>
                    <a:pt x="4222" y="276"/>
                    <a:pt x="4065" y="118"/>
                  </a:cubicBezTo>
                  <a:cubicBezTo>
                    <a:pt x="3986" y="40"/>
                    <a:pt x="3876" y="0"/>
                    <a:pt x="37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0F05B869-703E-42AF-9BB2-8EA3309AC7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5511" y="190132"/>
            <a:ext cx="2053354" cy="76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45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3CAAA26-2408-47B9-B4A9-D3CAA99721D2}"/>
              </a:ext>
            </a:extLst>
          </p:cNvPr>
          <p:cNvSpPr/>
          <p:nvPr/>
        </p:nvSpPr>
        <p:spPr>
          <a:xfrm>
            <a:off x="1277746" y="1569882"/>
            <a:ext cx="2751572" cy="626301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80000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переводы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70E73731-3337-4D17-9B20-4BF8E8345FA7}"/>
              </a:ext>
            </a:extLst>
          </p:cNvPr>
          <p:cNvSpPr/>
          <p:nvPr/>
        </p:nvSpPr>
        <p:spPr>
          <a:xfrm>
            <a:off x="1152098" y="1523711"/>
            <a:ext cx="727434" cy="727434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1.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42C3E31-EC0F-45E6-AA23-26DA0691D863}"/>
              </a:ext>
            </a:extLst>
          </p:cNvPr>
          <p:cNvSpPr/>
          <p:nvPr/>
        </p:nvSpPr>
        <p:spPr>
          <a:xfrm>
            <a:off x="1277745" y="3435971"/>
            <a:ext cx="2751572" cy="626301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80000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бартер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54010B0-68D7-4BB5-8645-1AF5C86FD84F}"/>
              </a:ext>
            </a:extLst>
          </p:cNvPr>
          <p:cNvSpPr/>
          <p:nvPr/>
        </p:nvSpPr>
        <p:spPr>
          <a:xfrm>
            <a:off x="1152097" y="3389800"/>
            <a:ext cx="727434" cy="727434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3.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8C7A1CF-319F-42D5-8D82-843EA83D37D3}"/>
              </a:ext>
            </a:extLst>
          </p:cNvPr>
          <p:cNvSpPr/>
          <p:nvPr/>
        </p:nvSpPr>
        <p:spPr>
          <a:xfrm>
            <a:off x="1277745" y="4439561"/>
            <a:ext cx="2751572" cy="626301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80000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агенты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788F6CE-09FB-4FA5-A7A0-3A7CFEC2E852}"/>
              </a:ext>
            </a:extLst>
          </p:cNvPr>
          <p:cNvSpPr/>
          <p:nvPr/>
        </p:nvSpPr>
        <p:spPr>
          <a:xfrm>
            <a:off x="1152097" y="4393390"/>
            <a:ext cx="727434" cy="727434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4.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85137E5-62AB-434B-BDF3-A23779BC8505}"/>
              </a:ext>
            </a:extLst>
          </p:cNvPr>
          <p:cNvSpPr/>
          <p:nvPr/>
        </p:nvSpPr>
        <p:spPr>
          <a:xfrm>
            <a:off x="1277746" y="5406670"/>
            <a:ext cx="2751572" cy="626301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80000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покупка крипты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2E790F00-971F-4ADF-A970-3FE280052777}"/>
              </a:ext>
            </a:extLst>
          </p:cNvPr>
          <p:cNvSpPr/>
          <p:nvPr/>
        </p:nvSpPr>
        <p:spPr>
          <a:xfrm>
            <a:off x="1152097" y="5360499"/>
            <a:ext cx="789567" cy="727434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5.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CBA4430-4AFA-4300-9B12-B18AB3B3BDDF}"/>
              </a:ext>
            </a:extLst>
          </p:cNvPr>
          <p:cNvSpPr/>
          <p:nvPr/>
        </p:nvSpPr>
        <p:spPr>
          <a:xfrm>
            <a:off x="498768" y="338297"/>
            <a:ext cx="61975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Arial Black" panose="020B0A04020102020204" pitchFamily="34" charset="0"/>
              </a:rPr>
              <a:t>ВОЗМОЖНОСТЬ РАСЧЕТОВ ПРИ ВЭД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466CF861-06AA-4B44-80A8-3CF0DEC812AC}"/>
              </a:ext>
            </a:extLst>
          </p:cNvPr>
          <p:cNvSpPr/>
          <p:nvPr/>
        </p:nvSpPr>
        <p:spPr>
          <a:xfrm>
            <a:off x="1277745" y="2467538"/>
            <a:ext cx="2751572" cy="626301"/>
          </a:xfrm>
          <a:prstGeom prst="roundRect">
            <a:avLst>
              <a:gd name="adj" fmla="val 35627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indent="180000"/>
            <a:r>
              <a:rPr lang="ru-RU" sz="1600" dirty="0">
                <a:solidFill>
                  <a:schemeClr val="tx1"/>
                </a:solidFill>
                <a:latin typeface="Century Gothic" panose="020B0502020202020204" pitchFamily="34" charset="0"/>
              </a:rPr>
              <a:t>наличные</a:t>
            </a:r>
            <a:endParaRPr lang="ru-RU" sz="16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2FB24C43-2F11-461D-9611-88EFE983969B}"/>
              </a:ext>
            </a:extLst>
          </p:cNvPr>
          <p:cNvSpPr/>
          <p:nvPr/>
        </p:nvSpPr>
        <p:spPr>
          <a:xfrm>
            <a:off x="1152097" y="2421367"/>
            <a:ext cx="727434" cy="727434"/>
          </a:xfrm>
          <a:prstGeom prst="ellipse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Arial Black" panose="020B0A04020102020204" pitchFamily="34" charset="0"/>
              </a:rPr>
              <a:t>2.</a:t>
            </a: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83452431-AF1E-47A0-AD6A-4AC96CD28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663" y="2968261"/>
            <a:ext cx="3173611" cy="3173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64355E2-9D79-4F48-9EAA-2EC81C7B2DF2}"/>
              </a:ext>
            </a:extLst>
          </p:cNvPr>
          <p:cNvSpPr txBox="1"/>
          <p:nvPr/>
        </p:nvSpPr>
        <p:spPr>
          <a:xfrm>
            <a:off x="6999859" y="3638646"/>
            <a:ext cx="1732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entury Gothic" panose="020B0502020202020204" pitchFamily="34" charset="0"/>
              </a:rPr>
              <a:t>И как определиться?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579FE03-957C-45BF-AA88-4DDAB6AB1981}"/>
              </a:ext>
            </a:extLst>
          </p:cNvPr>
          <p:cNvGrpSpPr/>
          <p:nvPr/>
        </p:nvGrpSpPr>
        <p:grpSpPr>
          <a:xfrm>
            <a:off x="5504091" y="2214266"/>
            <a:ext cx="6457264" cy="4018310"/>
            <a:chOff x="5043055" y="1994757"/>
            <a:chExt cx="6457264" cy="4018310"/>
          </a:xfrm>
        </p:grpSpPr>
        <p:pic>
          <p:nvPicPr>
            <p:cNvPr id="13" name="Picture 2" descr="ноутбук реалистично">
              <a:extLst>
                <a:ext uri="{FF2B5EF4-FFF2-40B4-BE49-F238E27FC236}">
                  <a16:creationId xmlns:a16="http://schemas.microsoft.com/office/drawing/2014/main" id="{E50DBC51-FD13-4E10-9613-A7DA281A28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66" t="21436" r="5405" b="23724"/>
            <a:stretch/>
          </p:blipFill>
          <p:spPr bwMode="auto">
            <a:xfrm>
              <a:off x="5043055" y="1994757"/>
              <a:ext cx="6457264" cy="4018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Заголовок 1">
              <a:extLst>
                <a:ext uri="{FF2B5EF4-FFF2-40B4-BE49-F238E27FC236}">
                  <a16:creationId xmlns:a16="http://schemas.microsoft.com/office/drawing/2014/main" id="{728FFC9E-298C-4FD6-9A9A-667B577BC51A}"/>
                </a:ext>
              </a:extLst>
            </p:cNvPr>
            <p:cNvSpPr txBox="1">
              <a:spLocks/>
            </p:cNvSpPr>
            <p:nvPr/>
          </p:nvSpPr>
          <p:spPr>
            <a:xfrm>
              <a:off x="6024557" y="3219082"/>
              <a:ext cx="5015345" cy="156966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ru-RU" sz="4000" b="1" dirty="0">
                  <a:solidFill>
                    <a:srgbClr val="3B76FB"/>
                  </a:solidFill>
                  <a:latin typeface="Corsa Grotesk" panose="020B0805030202020204" pitchFamily="34" charset="0"/>
                  <a:ea typeface="Anonymous Pro" panose="02060609030202000504" pitchFamily="49" charset="0"/>
                  <a:cs typeface="Shobhika Regular" panose="020B0000000000000000" pitchFamily="34" charset="0"/>
                </a:rPr>
                <a:t>Маркетплейс для международных расчетов по ВЭД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DAB2EDAB-F955-4DD0-9540-CB345B4EB18B}"/>
              </a:ext>
            </a:extLst>
          </p:cNvPr>
          <p:cNvGrpSpPr/>
          <p:nvPr/>
        </p:nvGrpSpPr>
        <p:grpSpPr>
          <a:xfrm>
            <a:off x="9245677" y="2687047"/>
            <a:ext cx="1860693" cy="668524"/>
            <a:chOff x="8784641" y="2467538"/>
            <a:chExt cx="1860693" cy="668524"/>
          </a:xfrm>
        </p:grpSpPr>
        <p:sp>
          <p:nvSpPr>
            <p:cNvPr id="19" name="Скругленный прямоугольник 53">
              <a:extLst>
                <a:ext uri="{FF2B5EF4-FFF2-40B4-BE49-F238E27FC236}">
                  <a16:creationId xmlns:a16="http://schemas.microsoft.com/office/drawing/2014/main" id="{820DEBA5-82C1-4AE9-AB24-328834615D5A}"/>
                </a:ext>
              </a:extLst>
            </p:cNvPr>
            <p:cNvSpPr/>
            <p:nvPr/>
          </p:nvSpPr>
          <p:spPr>
            <a:xfrm>
              <a:off x="8784641" y="2835865"/>
              <a:ext cx="1620393" cy="30019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none" lIns="36000" tIns="36000" rIns="36000" bIns="3600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orsa Grotesk" panose="020B0604020202020204" charset="-52"/>
                </a:rPr>
                <a:t>Знак качества</a:t>
              </a:r>
            </a:p>
          </p:txBody>
        </p:sp>
        <p:pic>
          <p:nvPicPr>
            <p:cNvPr id="18" name="Рисунок 17" descr="Изображение выглядит как зарисовка, графическая вставка, символ, Графи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FCFA6C2-F4D1-466D-8D61-A35EE202A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7972" y="2467538"/>
              <a:ext cx="547362" cy="547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009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05F2283-C994-C35E-769C-943BD46F3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rgbClr val="0A61F2"/>
            </a:solidFill>
          </a:ln>
        </p:spPr>
      </p:pic>
      <p:sp>
        <p:nvSpPr>
          <p:cNvPr id="53" name="Month option September">
            <a:extLst>
              <a:ext uri="{FF2B5EF4-FFF2-40B4-BE49-F238E27FC236}">
                <a16:creationId xmlns:a16="http://schemas.microsoft.com/office/drawing/2014/main" id="{095040BA-E859-4849-A5E1-25EE6DE69D8B}"/>
              </a:ext>
            </a:extLst>
          </p:cNvPr>
          <p:cNvSpPr/>
          <p:nvPr/>
        </p:nvSpPr>
        <p:spPr>
          <a:xfrm>
            <a:off x="6031147" y="1718932"/>
            <a:ext cx="5309437" cy="3253338"/>
          </a:xfrm>
          <a:prstGeom prst="roundRect">
            <a:avLst>
              <a:gd name="adj" fmla="val 9001"/>
            </a:avLst>
          </a:prstGeom>
          <a:gradFill flip="none" rotWithShape="1">
            <a:gsLst>
              <a:gs pos="0">
                <a:srgbClr val="022FA5"/>
              </a:gs>
              <a:gs pos="50000">
                <a:srgbClr val="095BD4"/>
              </a:gs>
              <a:gs pos="71000">
                <a:srgbClr val="127EF4"/>
              </a:gs>
              <a:gs pos="100000">
                <a:srgbClr val="65D1FB"/>
              </a:gs>
            </a:gsLst>
            <a:lin ang="10800000" scaled="1"/>
            <a:tileRect/>
          </a:gradFill>
          <a:ln>
            <a:noFill/>
          </a:ln>
          <a:effectLst>
            <a:outerShdw blurRad="762000" dist="254000" dir="5400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dirty="0">
              <a:solidFill>
                <a:srgbClr val="022FA5"/>
              </a:solidFill>
            </a:endParaRPr>
          </a:p>
        </p:txBody>
      </p:sp>
      <p:sp>
        <p:nvSpPr>
          <p:cNvPr id="37" name="Month option September">
            <a:extLst>
              <a:ext uri="{FF2B5EF4-FFF2-40B4-BE49-F238E27FC236}">
                <a16:creationId xmlns:a16="http://schemas.microsoft.com/office/drawing/2014/main" id="{095040BA-E859-4849-A5E1-25EE6DE69D8B}"/>
              </a:ext>
            </a:extLst>
          </p:cNvPr>
          <p:cNvSpPr/>
          <p:nvPr/>
        </p:nvSpPr>
        <p:spPr>
          <a:xfrm>
            <a:off x="561974" y="1694047"/>
            <a:ext cx="5309437" cy="3253337"/>
          </a:xfrm>
          <a:prstGeom prst="roundRect">
            <a:avLst>
              <a:gd name="adj" fmla="val 90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>
                  <a:alpha val="70000"/>
                </a:schemeClr>
              </a:solidFill>
              <a:latin typeface="Corsa Grotesk" panose="020B0805030202020204" pitchFamily="34" charset="0"/>
            </a:endParaRPr>
          </a:p>
        </p:txBody>
      </p:sp>
      <p:cxnSp>
        <p:nvCxnSpPr>
          <p:cNvPr id="10" name="Прямая соединительная линия 9"/>
          <p:cNvCxnSpPr>
            <a:cxnSpLocks/>
          </p:cNvCxnSpPr>
          <p:nvPr/>
        </p:nvCxnSpPr>
        <p:spPr>
          <a:xfrm>
            <a:off x="561974" y="403284"/>
            <a:ext cx="8220617" cy="0"/>
          </a:xfrm>
          <a:prstGeom prst="line">
            <a:avLst/>
          </a:prstGeom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561974" y="595752"/>
            <a:ext cx="10256975" cy="78175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chemeClr val="bg1"/>
                </a:solidFill>
                <a:latin typeface="Corsa Grotesk" panose="020B080503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Платформа-агрегатор </a:t>
            </a:r>
            <a:br>
              <a:rPr lang="ru-RU" sz="2800" b="1" dirty="0">
                <a:solidFill>
                  <a:schemeClr val="bg1"/>
                </a:solidFill>
                <a:latin typeface="Corsa Grotesk" panose="020B080503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2800" b="1" dirty="0">
                <a:latin typeface="Corsa Grotesk" panose="020B080503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альтернативных способов расчетов за ВЭД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37584" y="2373849"/>
            <a:ext cx="1620393" cy="298576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lIns="0" tIns="36000" rIns="0" bIns="36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sa Grotesk" panose="020B0805030202020204" pitchFamily="34" charset="0"/>
              </a:rPr>
              <a:t>Возможности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30613" y="2864451"/>
            <a:ext cx="3048945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000" b="1" dirty="0">
                <a:solidFill>
                  <a:schemeClr val="tx1">
                    <a:alpha val="70000"/>
                  </a:schemeClr>
                </a:solidFill>
                <a:latin typeface="Corsa Grotesk" panose="020B0805030202020204" pitchFamily="34" charset="0"/>
                <a:cs typeface="Golos UI" panose="020B0504020202020204" pitchFamily="34" charset="-52"/>
              </a:rPr>
              <a:t>Поиск партнеров для трансграничных расчетов</a:t>
            </a:r>
          </a:p>
        </p:txBody>
      </p:sp>
      <p:grpSp>
        <p:nvGrpSpPr>
          <p:cNvPr id="45" name="Группа 44"/>
          <p:cNvGrpSpPr/>
          <p:nvPr/>
        </p:nvGrpSpPr>
        <p:grpSpPr>
          <a:xfrm>
            <a:off x="1548340" y="3374842"/>
            <a:ext cx="4713098" cy="928397"/>
            <a:chOff x="904679" y="3510085"/>
            <a:chExt cx="4713098" cy="928397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1564459" y="3510085"/>
              <a:ext cx="4053318" cy="40011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r>
                <a:rPr lang="ru-RU" sz="1000" b="1" dirty="0">
                  <a:solidFill>
                    <a:schemeClr val="tx1">
                      <a:alpha val="70000"/>
                    </a:schemeClr>
                  </a:solidFill>
                  <a:latin typeface="Corsa Grotesk" panose="020B0805030202020204" pitchFamily="34" charset="0"/>
                  <a:cs typeface="Golos UI" panose="020B0504020202020204" pitchFamily="34" charset="-52"/>
                </a:rPr>
                <a:t>Обмен ликвидностью между экспортерами </a:t>
              </a:r>
              <a:br>
                <a:rPr lang="ru-RU" sz="1000" b="1" dirty="0">
                  <a:solidFill>
                    <a:schemeClr val="tx1">
                      <a:alpha val="70000"/>
                    </a:schemeClr>
                  </a:solidFill>
                  <a:latin typeface="Corsa Grotesk" panose="020B0805030202020204" pitchFamily="34" charset="0"/>
                  <a:cs typeface="Golos UI" panose="020B0504020202020204" pitchFamily="34" charset="-52"/>
                </a:rPr>
              </a:br>
              <a:r>
                <a:rPr lang="ru-RU" sz="1000" b="1" dirty="0">
                  <a:solidFill>
                    <a:schemeClr val="tx1">
                      <a:alpha val="70000"/>
                    </a:schemeClr>
                  </a:solidFill>
                  <a:latin typeface="Corsa Grotesk" panose="020B0805030202020204" pitchFamily="34" charset="0"/>
                  <a:cs typeface="Golos UI" panose="020B0504020202020204" pitchFamily="34" charset="-52"/>
                </a:rPr>
                <a:t>и импортерами</a:t>
              </a: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288" t="5082" r="7625" b="5183"/>
            <a:stretch/>
          </p:blipFill>
          <p:spPr>
            <a:xfrm>
              <a:off x="904679" y="3921264"/>
              <a:ext cx="490426" cy="517218"/>
            </a:xfrm>
            <a:prstGeom prst="rect">
              <a:avLst/>
            </a:prstGeom>
          </p:spPr>
        </p:pic>
      </p:grpSp>
      <p:sp>
        <p:nvSpPr>
          <p:cNvPr id="38" name="Прямоугольник 37"/>
          <p:cNvSpPr/>
          <p:nvPr/>
        </p:nvSpPr>
        <p:spPr>
          <a:xfrm>
            <a:off x="1624908" y="4477369"/>
            <a:ext cx="4180663" cy="338554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022FA5"/>
                </a:solidFill>
                <a:latin typeface="Corsa Grotesk" panose="020B0805030202020204" pitchFamily="34" charset="0"/>
              </a:rPr>
              <a:t>                       БЕЗ ГРАНИЦ</a:t>
            </a:r>
            <a:endParaRPr lang="en-US" sz="1600" b="1" dirty="0">
              <a:solidFill>
                <a:srgbClr val="022FA5"/>
              </a:solidFill>
              <a:latin typeface="Corsa Grotesk" panose="020B080503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64880" y="1870183"/>
            <a:ext cx="4201185" cy="48628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solidFill>
                  <a:schemeClr val="tx1"/>
                </a:solidFill>
                <a:latin typeface="Corsa Grotesk" panose="020B0805030202020204" pitchFamily="34" charset="0"/>
              </a:rPr>
              <a:t>Российские экспортеры </a:t>
            </a:r>
          </a:p>
          <a:p>
            <a:pPr>
              <a:lnSpc>
                <a:spcPct val="80000"/>
              </a:lnSpc>
            </a:pPr>
            <a:r>
              <a:rPr lang="ru-RU" sz="1600" b="1" dirty="0">
                <a:latin typeface="Corsa Grotesk" panose="020B0805030202020204" pitchFamily="34" charset="0"/>
              </a:rPr>
              <a:t>и </a:t>
            </a:r>
            <a:r>
              <a:rPr lang="ru-RU" sz="1600" b="1" dirty="0">
                <a:solidFill>
                  <a:schemeClr val="tx1"/>
                </a:solidFill>
                <a:latin typeface="Corsa Grotesk" panose="020B0805030202020204" pitchFamily="34" charset="0"/>
              </a:rPr>
              <a:t>импортеры</a:t>
            </a:r>
          </a:p>
        </p:txBody>
      </p:sp>
      <p:sp>
        <p:nvSpPr>
          <p:cNvPr id="49" name="Прямоугольник 48"/>
          <p:cNvSpPr/>
          <p:nvPr/>
        </p:nvSpPr>
        <p:spPr>
          <a:xfrm rot="16200000">
            <a:off x="268354" y="3514757"/>
            <a:ext cx="1787941" cy="40011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>
                    <a:lumMod val="65000"/>
                  </a:schemeClr>
                </a:solidFill>
                <a:latin typeface="Bebas Neue Bold" panose="020B0606020202050201" pitchFamily="34" charset="-52"/>
              </a:rPr>
              <a:t>ПРЕИМУЩЕСТВА</a:t>
            </a:r>
            <a:endParaRPr lang="ru-RU" sz="2400" dirty="0">
              <a:solidFill>
                <a:schemeClr val="bg1">
                  <a:lumMod val="65000"/>
                </a:schemeClr>
              </a:solidFill>
              <a:latin typeface="Bebas Neue Bold" panose="020B0606020202050201" pitchFamily="34" charset="-52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1605941" y="4510787"/>
            <a:ext cx="1106393" cy="292416"/>
          </a:xfrm>
          <a:prstGeom prst="roundRect">
            <a:avLst/>
          </a:prstGeom>
          <a:solidFill>
            <a:srgbClr val="022FA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Corsa Grotesk" panose="020B0805030202020204" pitchFamily="34" charset="0"/>
              </a:rPr>
              <a:t>ВЭД</a:t>
            </a:r>
            <a:endParaRPr lang="ru-RU" dirty="0">
              <a:solidFill>
                <a:schemeClr val="bg1"/>
              </a:solidFill>
              <a:latin typeface="Corsa Grotesk" panose="020B0805030202020204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7632792" y="3355573"/>
            <a:ext cx="3406079" cy="553998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square" lIns="0">
            <a:spAutoFit/>
          </a:bodyPr>
          <a:lstStyle/>
          <a:p>
            <a:pPr marL="85725"/>
            <a:r>
              <a:rPr lang="ru-RU" sz="1000" b="1" dirty="0">
                <a:solidFill>
                  <a:schemeClr val="bg1">
                    <a:alpha val="70000"/>
                  </a:schemeClr>
                </a:solidFill>
                <a:latin typeface="Corsa Grotesk" panose="020B0604020202020204" charset="-52"/>
                <a:cs typeface="Golos UI" panose="020B0504020202020204" pitchFamily="34" charset="-52"/>
              </a:rPr>
              <a:t>Прозрачность сделок для контрольно-надзорных органов, что снижает риски претензий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6431861" y="1881944"/>
            <a:ext cx="4201185" cy="2893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solidFill>
                  <a:schemeClr val="bg1"/>
                </a:solidFill>
                <a:latin typeface="Corsa Grotesk" panose="020B0805030202020204" pitchFamily="34" charset="0"/>
              </a:rPr>
              <a:t>Банки</a:t>
            </a:r>
            <a:r>
              <a:rPr lang="en-US" sz="1600" b="1" dirty="0">
                <a:solidFill>
                  <a:schemeClr val="bg1"/>
                </a:solidFill>
                <a:latin typeface="Corsa Grotesk" panose="020B0805030202020204" pitchFamily="34" charset="0"/>
              </a:rPr>
              <a:t> </a:t>
            </a:r>
            <a:r>
              <a:rPr lang="ru-RU" sz="1600" b="1" dirty="0">
                <a:solidFill>
                  <a:schemeClr val="bg1"/>
                </a:solidFill>
                <a:latin typeface="Corsa Grotesk" panose="020B0805030202020204" pitchFamily="34" charset="0"/>
              </a:rPr>
              <a:t>и агенты</a:t>
            </a:r>
          </a:p>
        </p:txBody>
      </p:sp>
      <p:sp>
        <p:nvSpPr>
          <p:cNvPr id="65" name="Прямоугольник 64"/>
          <p:cNvSpPr/>
          <p:nvPr/>
        </p:nvSpPr>
        <p:spPr>
          <a:xfrm rot="16200000">
            <a:off x="5757122" y="3514758"/>
            <a:ext cx="1787940" cy="40011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Bebas Neue Bold" panose="020B0606020202050201" pitchFamily="34" charset="-52"/>
              </a:rPr>
              <a:t>ПРЕИМУЩЕСТВА</a:t>
            </a:r>
            <a:endParaRPr lang="ru-RU" dirty="0">
              <a:solidFill>
                <a:schemeClr val="bg1"/>
              </a:solidFill>
              <a:latin typeface="Bebas Neue Bold" panose="020B0606020202050201" pitchFamily="34" charset="-52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9609338" y="2339676"/>
            <a:ext cx="1620393" cy="300197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txBody>
          <a:bodyPr wrap="none" lIns="36000" tIns="36000" rIns="36000" bIns="36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rsa Grotesk" panose="020B0604020202020204" charset="-52"/>
              </a:rPr>
              <a:t>Знак качества</a:t>
            </a: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571300" y="5250472"/>
            <a:ext cx="0" cy="1044000"/>
          </a:xfrm>
          <a:prstGeom prst="line">
            <a:avLst/>
          </a:prstGeom>
          <a:ln w="25400">
            <a:solidFill>
              <a:srgbClr val="65D1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610638A-8742-EA07-CB32-6C1C62126EAE}"/>
              </a:ext>
            </a:extLst>
          </p:cNvPr>
          <p:cNvCxnSpPr/>
          <p:nvPr/>
        </p:nvCxnSpPr>
        <p:spPr>
          <a:xfrm>
            <a:off x="6053964" y="5250472"/>
            <a:ext cx="0" cy="1044000"/>
          </a:xfrm>
          <a:prstGeom prst="line">
            <a:avLst/>
          </a:prstGeom>
          <a:ln w="25400">
            <a:solidFill>
              <a:srgbClr val="095B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Изображение выглядит как гаечный ключ, инструмент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303D5D1-0D85-0211-C61E-BF6157B0DA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2440" y="2980882"/>
            <a:ext cx="525620" cy="52562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D190049-6409-EE75-5D2D-56CF246959AC}"/>
              </a:ext>
            </a:extLst>
          </p:cNvPr>
          <p:cNvSpPr/>
          <p:nvPr/>
        </p:nvSpPr>
        <p:spPr>
          <a:xfrm>
            <a:off x="7738355" y="3941255"/>
            <a:ext cx="3229375" cy="24622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000" b="1" dirty="0">
                <a:solidFill>
                  <a:schemeClr val="bg1">
                    <a:alpha val="70000"/>
                  </a:schemeClr>
                </a:solidFill>
                <a:latin typeface="Corsa Grotesk" panose="020B0604020202020204" charset="-52"/>
                <a:cs typeface="Golos UI" panose="020B0504020202020204" pitchFamily="34" charset="-52"/>
              </a:rPr>
              <a:t>Безопасные сделки с депонированием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F504CEC-79D6-3B89-7950-65959B7D90F0}"/>
              </a:ext>
            </a:extLst>
          </p:cNvPr>
          <p:cNvSpPr/>
          <p:nvPr/>
        </p:nvSpPr>
        <p:spPr>
          <a:xfrm>
            <a:off x="2208120" y="3895154"/>
            <a:ext cx="3085149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000" b="1" dirty="0">
                <a:solidFill>
                  <a:schemeClr val="tx1">
                    <a:alpha val="70000"/>
                  </a:schemeClr>
                </a:solidFill>
                <a:latin typeface="Corsa Grotesk" panose="020B0805030202020204" pitchFamily="34" charset="0"/>
                <a:cs typeface="Golos UI" panose="020B0504020202020204" pitchFamily="34" charset="-52"/>
              </a:rPr>
              <a:t>Прозрачное ценообразование и возможность переговоров без посредников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784849B-B5F8-AE41-FC3A-998E0D7B26FE}"/>
              </a:ext>
            </a:extLst>
          </p:cNvPr>
          <p:cNvSpPr/>
          <p:nvPr/>
        </p:nvSpPr>
        <p:spPr>
          <a:xfrm>
            <a:off x="7721145" y="2769891"/>
            <a:ext cx="3229375" cy="55399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000" b="1" dirty="0">
                <a:solidFill>
                  <a:schemeClr val="bg1">
                    <a:alpha val="70000"/>
                  </a:schemeClr>
                </a:solidFill>
                <a:latin typeface="Corsa Grotesk" panose="020B0604020202020204" charset="-52"/>
                <a:cs typeface="Golos UI" panose="020B0504020202020204" pitchFamily="34" charset="-52"/>
              </a:rPr>
              <a:t>Автоматическое заполнение, формирование </a:t>
            </a:r>
            <a:br>
              <a:rPr lang="ru-RU" sz="1000" b="1" dirty="0">
                <a:solidFill>
                  <a:schemeClr val="bg1">
                    <a:alpha val="70000"/>
                  </a:schemeClr>
                </a:solidFill>
                <a:latin typeface="Corsa Grotesk" panose="020B0604020202020204" charset="-52"/>
                <a:cs typeface="Golos UI" panose="020B0504020202020204" pitchFamily="34" charset="-52"/>
              </a:rPr>
            </a:br>
            <a:r>
              <a:rPr lang="ru-RU" sz="1000" b="1" dirty="0">
                <a:solidFill>
                  <a:schemeClr val="bg1">
                    <a:alpha val="70000"/>
                  </a:schemeClr>
                </a:solidFill>
                <a:latin typeface="Corsa Grotesk" panose="020B0604020202020204" charset="-52"/>
                <a:cs typeface="Golos UI" panose="020B0504020202020204" pitchFamily="34" charset="-52"/>
              </a:rPr>
              <a:t>и подписание договоров на платформе с использованием ЭП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74BF739-76C4-1121-7AC5-94540A849C0B}"/>
              </a:ext>
            </a:extLst>
          </p:cNvPr>
          <p:cNvSpPr/>
          <p:nvPr/>
        </p:nvSpPr>
        <p:spPr>
          <a:xfrm>
            <a:off x="7721145" y="4288530"/>
            <a:ext cx="3229375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000" b="1" dirty="0">
                <a:solidFill>
                  <a:schemeClr val="bg1">
                    <a:alpha val="70000"/>
                  </a:schemeClr>
                </a:solidFill>
                <a:latin typeface="Corsa Grotesk" panose="020B0604020202020204" charset="-52"/>
                <a:cs typeface="Golos UI" panose="020B0504020202020204" pitchFamily="34" charset="-52"/>
              </a:rPr>
              <a:t>Безопасная система передачи чувствительных данных и общения в чатах</a:t>
            </a:r>
          </a:p>
        </p:txBody>
      </p:sp>
      <p:pic>
        <p:nvPicPr>
          <p:cNvPr id="27" name="Рисунок 26" descr="Изображение выглядит как символ, Шрифт, Графика, диаграмм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ECDBC63-0729-71CE-9802-647A0F076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251" y="2731757"/>
            <a:ext cx="586865" cy="586865"/>
          </a:xfrm>
          <a:prstGeom prst="rect">
            <a:avLst/>
          </a:prstGeom>
        </p:spPr>
      </p:pic>
      <p:pic>
        <p:nvPicPr>
          <p:cNvPr id="29" name="Рисунок 28" descr="Изображение выглядит как символ, логотип, эмблема, 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423B760-68D1-1C53-DC15-0CF033B656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250" y="3660050"/>
            <a:ext cx="586865" cy="586865"/>
          </a:xfrm>
          <a:prstGeom prst="rect">
            <a:avLst/>
          </a:prstGeom>
        </p:spPr>
      </p:pic>
      <p:pic>
        <p:nvPicPr>
          <p:cNvPr id="31" name="Рисунок 30" descr="Изображение выглядит как зарисовка, графическая вставка, символ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C693AF-0E37-5FC1-51A0-A2EF102C4A8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670" y="1834800"/>
            <a:ext cx="547362" cy="547362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FBB1DDC-D18E-6378-E056-6976D94B2418}"/>
              </a:ext>
            </a:extLst>
          </p:cNvPr>
          <p:cNvSpPr/>
          <p:nvPr/>
        </p:nvSpPr>
        <p:spPr>
          <a:xfrm>
            <a:off x="962269" y="5769832"/>
            <a:ext cx="4909136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200" b="1" dirty="0">
                <a:solidFill>
                  <a:schemeClr val="tx1">
                    <a:alpha val="70000"/>
                  </a:schemeClr>
                </a:solidFill>
                <a:latin typeface="Corsa Grotesk" panose="020B0805030202020204" pitchFamily="34" charset="0"/>
                <a:cs typeface="Golos UI" panose="020B0504020202020204" pitchFamily="34" charset="-52"/>
              </a:rPr>
              <a:t>Умная система </a:t>
            </a:r>
            <a:r>
              <a:rPr lang="ru-RU" sz="1200" b="1" dirty="0" err="1">
                <a:solidFill>
                  <a:schemeClr val="tx1">
                    <a:alpha val="70000"/>
                  </a:schemeClr>
                </a:solidFill>
                <a:latin typeface="Corsa Grotesk" panose="020B0805030202020204" pitchFamily="34" charset="0"/>
                <a:cs typeface="Golos UI" panose="020B0504020202020204" pitchFamily="34" charset="-52"/>
              </a:rPr>
              <a:t>мэтчинга</a:t>
            </a:r>
            <a:r>
              <a:rPr lang="ru-RU" sz="1200" b="1" dirty="0">
                <a:solidFill>
                  <a:schemeClr val="tx1">
                    <a:alpha val="70000"/>
                  </a:schemeClr>
                </a:solidFill>
                <a:latin typeface="Corsa Grotesk" panose="020B0805030202020204" pitchFamily="34" charset="0"/>
                <a:cs typeface="Golos UI" panose="020B0504020202020204" pitchFamily="34" charset="-52"/>
              </a:rPr>
              <a:t> автоматически подбирает заявки с учетом запроса и позволяет сравнить условия различных предложений для выбора лучшего решения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8A6AF0E7-617A-A821-E600-6005B364B2A6}"/>
              </a:ext>
            </a:extLst>
          </p:cNvPr>
          <p:cNvSpPr/>
          <p:nvPr/>
        </p:nvSpPr>
        <p:spPr>
          <a:xfrm>
            <a:off x="837931" y="5194960"/>
            <a:ext cx="4909136" cy="584775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square" lIns="0">
            <a:spAutoFit/>
          </a:bodyPr>
          <a:lstStyle/>
          <a:p>
            <a:pPr marL="180975"/>
            <a:r>
              <a:rPr lang="ru-RU" sz="1600" b="1" dirty="0">
                <a:solidFill>
                  <a:srgbClr val="022FA5">
                    <a:alpha val="70000"/>
                  </a:srgbClr>
                </a:solidFill>
                <a:latin typeface="Corsa Grotesk" panose="020B0805030202020204" pitchFamily="34" charset="0"/>
                <a:cs typeface="Golos UI" panose="020B0504020202020204" pitchFamily="34" charset="-52"/>
              </a:rPr>
              <a:t>Проект поддержан государственными органами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DDE9D736-D09D-9ED9-211B-482DE4FC33BF}"/>
              </a:ext>
            </a:extLst>
          </p:cNvPr>
          <p:cNvSpPr/>
          <p:nvPr/>
        </p:nvSpPr>
        <p:spPr>
          <a:xfrm>
            <a:off x="6320595" y="5503123"/>
            <a:ext cx="4909136" cy="64633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ru-RU" sz="1200" b="1" dirty="0">
                <a:solidFill>
                  <a:schemeClr val="tx1">
                    <a:alpha val="70000"/>
                  </a:schemeClr>
                </a:solidFill>
                <a:latin typeface="Corsa Grotesk" panose="020B0805030202020204" pitchFamily="34" charset="0"/>
                <a:cs typeface="Golos UI" panose="020B0504020202020204" pitchFamily="34" charset="-52"/>
              </a:rPr>
              <a:t>Высокие стандарты требований к системе безопасности обеспечивают сохранность денежных средств и бесперебойность работы</a:t>
            </a:r>
          </a:p>
        </p:txBody>
      </p:sp>
      <p:pic>
        <p:nvPicPr>
          <p:cNvPr id="39" name="Рисунок 38" descr="Изображение выглядит как черный, Графика, круг, черно-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AE7A8F6-7459-6696-759B-9B57E3538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18" y="1781650"/>
            <a:ext cx="653662" cy="65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78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F3F017F-4F4B-4742-8D36-0A840FFD0A54}"/>
              </a:ext>
            </a:extLst>
          </p:cNvPr>
          <p:cNvSpPr/>
          <p:nvPr/>
        </p:nvSpPr>
        <p:spPr>
          <a:xfrm>
            <a:off x="1108603" y="1006554"/>
            <a:ext cx="5438989" cy="430887"/>
          </a:xfrm>
          <a:prstGeom prst="rect">
            <a:avLst/>
          </a:prstGeom>
        </p:spPr>
        <p:txBody>
          <a:bodyPr vert="horz" wrap="none" lIns="0" tIns="0" rIns="0" bIns="0" anchor="t" anchorCtr="0">
            <a:spAutoFit/>
          </a:bodyPr>
          <a:lstStyle/>
          <a:p>
            <a:pPr lvl="0">
              <a:defRPr/>
            </a:pPr>
            <a:r>
              <a:rPr lang="ru-RU" sz="2800" noProof="1">
                <a:latin typeface="Arial Black" panose="020B0A04020102020204" pitchFamily="34" charset="0"/>
              </a:rPr>
              <a:t>ЧТО НУЖНО ЗАПОМНИТЬ?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9790FA5-9E3E-4C8F-861F-26E237E56282}"/>
              </a:ext>
            </a:extLst>
          </p:cNvPr>
          <p:cNvGrpSpPr/>
          <p:nvPr/>
        </p:nvGrpSpPr>
        <p:grpSpPr>
          <a:xfrm>
            <a:off x="-232338" y="1765632"/>
            <a:ext cx="2981325" cy="2162175"/>
            <a:chOff x="264530" y="1367308"/>
            <a:chExt cx="2981325" cy="2162175"/>
          </a:xfrm>
        </p:grpSpPr>
        <p:pic>
          <p:nvPicPr>
            <p:cNvPr id="3076" name="Picture 4" descr="Пустая синяя круглая клейкая бумажная этикетка на белом фоне">
              <a:extLst>
                <a:ext uri="{FF2B5EF4-FFF2-40B4-BE49-F238E27FC236}">
                  <a16:creationId xmlns:a16="http://schemas.microsoft.com/office/drawing/2014/main" id="{EB6CC3EF-6CAB-40C4-91A2-7180504EC5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185" b="94053" l="9585" r="89617">
                          <a14:foregroundMark x1="67252" y1="24890" x2="67252" y2="24890"/>
                          <a14:foregroundMark x1="50319" y1="8150" x2="64217" y2="16740"/>
                          <a14:foregroundMark x1="64217" y1="16740" x2="75559" y2="33260"/>
                          <a14:foregroundMark x1="75559" y1="33260" x2="76997" y2="33700"/>
                          <a14:foregroundMark x1="77636" y1="32379" x2="62141" y2="14758"/>
                          <a14:foregroundMark x1="62141" y1="14758" x2="42971" y2="8590"/>
                          <a14:foregroundMark x1="72524" y1="31718" x2="61981" y2="11013"/>
                          <a14:foregroundMark x1="61981" y1="11013" x2="44249" y2="4405"/>
                          <a14:foregroundMark x1="44249" y1="4405" x2="42332" y2="8590"/>
                          <a14:foregroundMark x1="76997" y1="33260" x2="56070" y2="11894"/>
                          <a14:foregroundMark x1="64217" y1="14097" x2="76198" y2="26432"/>
                          <a14:foregroundMark x1="76198" y1="26432" x2="78914" y2="31718"/>
                          <a14:foregroundMark x1="61502" y1="8150" x2="73003" y2="23568"/>
                          <a14:foregroundMark x1="73003" y1="23568" x2="82748" y2="54185"/>
                          <a14:foregroundMark x1="41214" y1="91630" x2="60863" y2="94053"/>
                          <a14:foregroundMark x1="60863" y1="94053" x2="64537" y2="889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530" y="1367308"/>
              <a:ext cx="2981325" cy="2162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F5C37AC6-AF4D-4F38-8988-BDB4C57691AC}"/>
                </a:ext>
              </a:extLst>
            </p:cNvPr>
            <p:cNvSpPr/>
            <p:nvPr/>
          </p:nvSpPr>
          <p:spPr>
            <a:xfrm>
              <a:off x="1048805" y="2118506"/>
              <a:ext cx="145881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кредиты на экспорт – от </a:t>
              </a:r>
              <a:r>
                <a:rPr lang="ru-RU" sz="1400" b="1" dirty="0">
                  <a:solidFill>
                    <a:schemeClr val="bg1"/>
                  </a:solidFill>
                  <a:highlight>
                    <a:srgbClr val="F98394"/>
                  </a:highlight>
                  <a:latin typeface="Century Gothic" panose="020B0502020202020204" pitchFamily="34" charset="0"/>
                  <a:cs typeface="Arial" panose="020B0604020202020204" pitchFamily="34" charset="0"/>
                </a:rPr>
                <a:t>13,5%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EA96F06-6FFF-4746-A120-40275B80F3EA}"/>
              </a:ext>
            </a:extLst>
          </p:cNvPr>
          <p:cNvGrpSpPr/>
          <p:nvPr/>
        </p:nvGrpSpPr>
        <p:grpSpPr>
          <a:xfrm>
            <a:off x="4452438" y="1817182"/>
            <a:ext cx="3245855" cy="2162175"/>
            <a:chOff x="2944344" y="1237188"/>
            <a:chExt cx="3245855" cy="2162175"/>
          </a:xfrm>
        </p:grpSpPr>
        <p:pic>
          <p:nvPicPr>
            <p:cNvPr id="3078" name="Picture 6" descr="Пустая синяя круглая клейкая бумажная этикетка на белом фоне">
              <a:extLst>
                <a:ext uri="{FF2B5EF4-FFF2-40B4-BE49-F238E27FC236}">
                  <a16:creationId xmlns:a16="http://schemas.microsoft.com/office/drawing/2014/main" id="{4D2312DB-8185-44AB-A6CB-F4991FBA25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832" b="93525" l="9904" r="89936">
                          <a14:foregroundMark x1="45527" y1="91847" x2="61022" y2="93525"/>
                          <a14:foregroundMark x1="61022" y1="93525" x2="47284" y2="87770"/>
                          <a14:foregroundMark x1="47284" y1="87770" x2="47125" y2="87770"/>
                          <a14:foregroundMark x1="56709" y1="10072" x2="83546" y2="56595"/>
                          <a14:foregroundMark x1="83546" y1="56595" x2="84026" y2="5827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4344" y="1237188"/>
              <a:ext cx="3245855" cy="2162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D8755A3-C54C-4B5E-8D02-70FE5EB03438}"/>
                </a:ext>
              </a:extLst>
            </p:cNvPr>
            <p:cNvSpPr/>
            <p:nvPr/>
          </p:nvSpPr>
          <p:spPr>
            <a:xfrm>
              <a:off x="3955371" y="1993702"/>
              <a:ext cx="178521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НДС  - до </a:t>
              </a:r>
              <a:r>
                <a:rPr lang="ru-RU" sz="1400" b="1" dirty="0" err="1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камералки</a:t>
              </a:r>
              <a:r>
                <a:rPr lang="ru-RU" sz="1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ru-RU" sz="1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за </a:t>
              </a:r>
              <a:r>
                <a:rPr lang="ru-RU" sz="1400" b="1" dirty="0">
                  <a:solidFill>
                    <a:schemeClr val="bg1"/>
                  </a:solidFill>
                  <a:highlight>
                    <a:srgbClr val="F98394"/>
                  </a:highlight>
                  <a:latin typeface="Century Gothic" panose="020B0502020202020204" pitchFamily="34" charset="0"/>
                  <a:cs typeface="Arial" panose="020B0604020202020204" pitchFamily="34" charset="0"/>
                </a:rPr>
                <a:t>5 тыс. руб.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61AA16E-55D2-4C8B-A2FD-C93E2ABCE8C0}"/>
              </a:ext>
            </a:extLst>
          </p:cNvPr>
          <p:cNvGrpSpPr/>
          <p:nvPr/>
        </p:nvGrpSpPr>
        <p:grpSpPr>
          <a:xfrm>
            <a:off x="738177" y="3950462"/>
            <a:ext cx="3134173" cy="2115127"/>
            <a:chOff x="22401" y="3884779"/>
            <a:chExt cx="3210328" cy="2199868"/>
          </a:xfrm>
        </p:grpSpPr>
        <p:pic>
          <p:nvPicPr>
            <p:cNvPr id="3080" name="Picture 8" descr="Пустая синяя круглая клейкая бумажная этикетка на белом фоне">
              <a:extLst>
                <a:ext uri="{FF2B5EF4-FFF2-40B4-BE49-F238E27FC236}">
                  <a16:creationId xmlns:a16="http://schemas.microsoft.com/office/drawing/2014/main" id="{D12D03BB-C4E5-4500-9995-C8C6787F9E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475" b="91607" l="9585" r="89617">
                          <a14:foregroundMark x1="47125" y1="7914" x2="57348" y2="9113"/>
                          <a14:foregroundMark x1="44888" y1="92806" x2="55911" y2="90647"/>
                          <a14:foregroundMark x1="55911" y1="90647" x2="57987" y2="87290"/>
                          <a14:foregroundMark x1="43770" y1="92326" x2="53834" y2="91607"/>
                          <a14:foregroundMark x1="53834" y1="91607" x2="65335" y2="77218"/>
                          <a14:foregroundMark x1="65335" y1="77218" x2="68371" y2="42206"/>
                          <a14:foregroundMark x1="68371" y1="42206" x2="67412" y2="25899"/>
                          <a14:foregroundMark x1="67412" y1="25899" x2="63898" y2="15588"/>
                          <a14:foregroundMark x1="44888" y1="7194" x2="53355" y2="6475"/>
                          <a14:foregroundMark x1="53355" y1="6475" x2="54633" y2="64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01" y="3884779"/>
              <a:ext cx="3210328" cy="2199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F62278E-307F-4135-953A-523DFBF8D586}"/>
                </a:ext>
              </a:extLst>
            </p:cNvPr>
            <p:cNvSpPr/>
            <p:nvPr/>
          </p:nvSpPr>
          <p:spPr>
            <a:xfrm>
              <a:off x="811920" y="4668540"/>
              <a:ext cx="162201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экспортный факторинг –  </a:t>
              </a:r>
              <a:r>
                <a:rPr lang="ru-RU" sz="1400" b="1" dirty="0">
                  <a:solidFill>
                    <a:schemeClr val="bg1"/>
                  </a:solidFill>
                  <a:highlight>
                    <a:srgbClr val="F98394"/>
                  </a:highlight>
                  <a:latin typeface="Century Gothic" panose="020B0502020202020204" pitchFamily="34" charset="0"/>
                  <a:cs typeface="Arial" panose="020B0604020202020204" pitchFamily="34" charset="0"/>
                </a:rPr>
                <a:t>1,875% в месяц</a:t>
              </a:r>
            </a:p>
            <a:p>
              <a:pPr algn="ctr"/>
              <a:endParaRPr lang="ru-RU" b="1" dirty="0">
                <a:solidFill>
                  <a:srgbClr val="242852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253869D-B322-409A-8D52-2F1C564A1718}"/>
              </a:ext>
            </a:extLst>
          </p:cNvPr>
          <p:cNvGrpSpPr/>
          <p:nvPr/>
        </p:nvGrpSpPr>
        <p:grpSpPr>
          <a:xfrm>
            <a:off x="2255587" y="1751472"/>
            <a:ext cx="3001673" cy="2292012"/>
            <a:chOff x="2993328" y="3900384"/>
            <a:chExt cx="3001673" cy="2292012"/>
          </a:xfrm>
        </p:grpSpPr>
        <p:pic>
          <p:nvPicPr>
            <p:cNvPr id="3084" name="Picture 12" descr="Пустая синяя круглая клейкая бумажная этикетка на белом фоне">
              <a:extLst>
                <a:ext uri="{FF2B5EF4-FFF2-40B4-BE49-F238E27FC236}">
                  <a16:creationId xmlns:a16="http://schemas.microsoft.com/office/drawing/2014/main" id="{F7F6C3BE-B6CF-4524-A728-555D6EDC14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328" y="3900384"/>
              <a:ext cx="3001673" cy="22920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099F9414-BCF2-4D32-9E3C-D0589A11F964}"/>
                </a:ext>
              </a:extLst>
            </p:cNvPr>
            <p:cNvSpPr/>
            <p:nvPr/>
          </p:nvSpPr>
          <p:spPr>
            <a:xfrm>
              <a:off x="3830464" y="4634002"/>
              <a:ext cx="130497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отсрочка не страшна </a:t>
              </a:r>
            </a:p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с ЭКСАР</a:t>
              </a:r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B0BF447-EFB4-4D53-B8B1-DCFBFD8233BE}"/>
              </a:ext>
            </a:extLst>
          </p:cNvPr>
          <p:cNvGrpSpPr/>
          <p:nvPr/>
        </p:nvGrpSpPr>
        <p:grpSpPr>
          <a:xfrm>
            <a:off x="3408818" y="3970876"/>
            <a:ext cx="3103961" cy="2210754"/>
            <a:chOff x="3879849" y="5250055"/>
            <a:chExt cx="2979974" cy="2161194"/>
          </a:xfrm>
        </p:grpSpPr>
        <p:pic>
          <p:nvPicPr>
            <p:cNvPr id="3082" name="Picture 10" descr="Пустая синяя круглая клейкая бумажная этикетка на белом фоне">
              <a:extLst>
                <a:ext uri="{FF2B5EF4-FFF2-40B4-BE49-F238E27FC236}">
                  <a16:creationId xmlns:a16="http://schemas.microsoft.com/office/drawing/2014/main" id="{0EEB64D7-1C2E-494F-BABE-0FE2492709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066" b="91850" l="9585" r="89617">
                          <a14:foregroundMark x1="47125" y1="9692" x2="70607" y2="14097"/>
                          <a14:foregroundMark x1="70607" y1="14097" x2="76038" y2="24449"/>
                          <a14:foregroundMark x1="76038" y1="24449" x2="59744" y2="15198"/>
                          <a14:foregroundMark x1="59744" y1="15198" x2="59585" y2="15198"/>
                          <a14:foregroundMark x1="76358" y1="32599" x2="69169" y2="21145"/>
                          <a14:foregroundMark x1="69169" y1="21145" x2="48882" y2="8150"/>
                          <a14:foregroundMark x1="48882" y1="8150" x2="43131" y2="7048"/>
                          <a14:foregroundMark x1="77476" y1="30617" x2="57668" y2="8811"/>
                          <a14:foregroundMark x1="57668" y1="8811" x2="49681" y2="5286"/>
                          <a14:foregroundMark x1="49681" y1="5286" x2="45367" y2="5727"/>
                          <a14:foregroundMark x1="74760" y1="24449" x2="78594" y2="43172"/>
                          <a14:foregroundMark x1="43131" y1="90749" x2="56070" y2="91850"/>
                          <a14:foregroundMark x1="56070" y1="91850" x2="59425" y2="905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9849" y="5250055"/>
              <a:ext cx="2979974" cy="2161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91E30D6F-0633-412E-B2DE-3B2023A469D7}"/>
                </a:ext>
              </a:extLst>
            </p:cNvPr>
            <p:cNvSpPr/>
            <p:nvPr/>
          </p:nvSpPr>
          <p:spPr>
            <a:xfrm>
              <a:off x="4485055" y="6115158"/>
              <a:ext cx="178521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расчеты возможны  </a:t>
              </a:r>
            </a:p>
          </p:txBody>
        </p:sp>
      </p:grpSp>
      <p:pic>
        <p:nvPicPr>
          <p:cNvPr id="3086" name="Picture 14" descr="Один сотрудник работает сверхурочно Работники сверхурочной работы используют свои смартфоны, чтобы найти важную информацию о деловых партнерах Бизнесмен использует смартфон, чтобы отправить электронное письмо коллеге">
            <a:extLst>
              <a:ext uri="{FF2B5EF4-FFF2-40B4-BE49-F238E27FC236}">
                <a16:creationId xmlns:a16="http://schemas.microsoft.com/office/drawing/2014/main" id="{58144B0F-8B0B-47B7-A98A-93858B79C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653" y="0"/>
            <a:ext cx="45683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6ABE567-9A19-4B71-A00B-2FC9B6FA38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873" y="52020"/>
            <a:ext cx="1674909" cy="774691"/>
          </a:xfrm>
          <a:prstGeom prst="rect">
            <a:avLst/>
          </a:prstGeom>
        </p:spPr>
      </p:pic>
      <p:sp>
        <p:nvSpPr>
          <p:cNvPr id="7" name="Круг: прозрачная заливка 6">
            <a:extLst>
              <a:ext uri="{FF2B5EF4-FFF2-40B4-BE49-F238E27FC236}">
                <a16:creationId xmlns:a16="http://schemas.microsoft.com/office/drawing/2014/main" id="{3CF96867-1A09-4F99-9B64-528A3501AAAA}"/>
              </a:ext>
            </a:extLst>
          </p:cNvPr>
          <p:cNvSpPr/>
          <p:nvPr/>
        </p:nvSpPr>
        <p:spPr>
          <a:xfrm>
            <a:off x="133726" y="1700714"/>
            <a:ext cx="2249195" cy="2303816"/>
          </a:xfrm>
          <a:prstGeom prst="donut">
            <a:avLst>
              <a:gd name="adj" fmla="val 60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" name="Круг: прозрачная заливка 20">
            <a:extLst>
              <a:ext uri="{FF2B5EF4-FFF2-40B4-BE49-F238E27FC236}">
                <a16:creationId xmlns:a16="http://schemas.microsoft.com/office/drawing/2014/main" id="{A0D2F955-686C-4FD6-92E0-729D9ABB73E7}"/>
              </a:ext>
            </a:extLst>
          </p:cNvPr>
          <p:cNvSpPr/>
          <p:nvPr/>
        </p:nvSpPr>
        <p:spPr>
          <a:xfrm>
            <a:off x="2621653" y="1742121"/>
            <a:ext cx="2249195" cy="2303816"/>
          </a:xfrm>
          <a:prstGeom prst="donut">
            <a:avLst>
              <a:gd name="adj" fmla="val 60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2" name="Круг: прозрачная заливка 21">
            <a:extLst>
              <a:ext uri="{FF2B5EF4-FFF2-40B4-BE49-F238E27FC236}">
                <a16:creationId xmlns:a16="http://schemas.microsoft.com/office/drawing/2014/main" id="{FF946A4F-C678-4958-B11D-2FA1B4BEC2D0}"/>
              </a:ext>
            </a:extLst>
          </p:cNvPr>
          <p:cNvSpPr/>
          <p:nvPr/>
        </p:nvSpPr>
        <p:spPr>
          <a:xfrm>
            <a:off x="5033776" y="1778005"/>
            <a:ext cx="2249195" cy="2303816"/>
          </a:xfrm>
          <a:prstGeom prst="donut">
            <a:avLst>
              <a:gd name="adj" fmla="val 60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Круг: прозрачная заливка 22">
            <a:extLst>
              <a:ext uri="{FF2B5EF4-FFF2-40B4-BE49-F238E27FC236}">
                <a16:creationId xmlns:a16="http://schemas.microsoft.com/office/drawing/2014/main" id="{99D976FE-CCC8-4C2D-B6A6-D8F905C5FC25}"/>
              </a:ext>
            </a:extLst>
          </p:cNvPr>
          <p:cNvSpPr/>
          <p:nvPr/>
        </p:nvSpPr>
        <p:spPr>
          <a:xfrm>
            <a:off x="3816361" y="3932539"/>
            <a:ext cx="2249195" cy="2303816"/>
          </a:xfrm>
          <a:prstGeom prst="donut">
            <a:avLst>
              <a:gd name="adj" fmla="val 60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Круг: прозрачная заливка 23">
            <a:extLst>
              <a:ext uri="{FF2B5EF4-FFF2-40B4-BE49-F238E27FC236}">
                <a16:creationId xmlns:a16="http://schemas.microsoft.com/office/drawing/2014/main" id="{17EB28E8-1DAC-4A64-B347-B1400803AA99}"/>
              </a:ext>
            </a:extLst>
          </p:cNvPr>
          <p:cNvSpPr/>
          <p:nvPr/>
        </p:nvSpPr>
        <p:spPr>
          <a:xfrm>
            <a:off x="1177346" y="3865441"/>
            <a:ext cx="2249195" cy="2303816"/>
          </a:xfrm>
          <a:prstGeom prst="donut">
            <a:avLst>
              <a:gd name="adj" fmla="val 60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33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8185;p80">
            <a:extLst>
              <a:ext uri="{FF2B5EF4-FFF2-40B4-BE49-F238E27FC236}">
                <a16:creationId xmlns:a16="http://schemas.microsoft.com/office/drawing/2014/main" id="{D19BC647-C5B5-4C59-B4AC-C6FFFE29C7E4}"/>
              </a:ext>
            </a:extLst>
          </p:cNvPr>
          <p:cNvGrpSpPr/>
          <p:nvPr/>
        </p:nvGrpSpPr>
        <p:grpSpPr>
          <a:xfrm>
            <a:off x="180804" y="1788828"/>
            <a:ext cx="6215896" cy="3861965"/>
            <a:chOff x="238125" y="732525"/>
            <a:chExt cx="7130500" cy="4241425"/>
          </a:xfrm>
          <a:solidFill>
            <a:srgbClr val="E7F4FF"/>
          </a:solidFill>
        </p:grpSpPr>
        <p:sp>
          <p:nvSpPr>
            <p:cNvPr id="30" name="Google Shape;8186;p80">
              <a:extLst>
                <a:ext uri="{FF2B5EF4-FFF2-40B4-BE49-F238E27FC236}">
                  <a16:creationId xmlns:a16="http://schemas.microsoft.com/office/drawing/2014/main" id="{1722C67B-578B-4B83-AEA5-8FDB8EBB0123}"/>
                </a:ext>
              </a:extLst>
            </p:cNvPr>
            <p:cNvSpPr/>
            <p:nvPr/>
          </p:nvSpPr>
          <p:spPr>
            <a:xfrm>
              <a:off x="3175800" y="1003350"/>
              <a:ext cx="3741725" cy="3331975"/>
            </a:xfrm>
            <a:custGeom>
              <a:avLst/>
              <a:gdLst/>
              <a:ahLst/>
              <a:cxnLst/>
              <a:rect l="l" t="t" r="r" b="b"/>
              <a:pathLst>
                <a:path w="149669" h="133279" extrusionOk="0">
                  <a:moveTo>
                    <a:pt x="81445" y="1"/>
                  </a:moveTo>
                  <a:lnTo>
                    <a:pt x="79450" y="1466"/>
                  </a:lnTo>
                  <a:lnTo>
                    <a:pt x="78288" y="3145"/>
                  </a:lnTo>
                  <a:lnTo>
                    <a:pt x="77341" y="834"/>
                  </a:lnTo>
                  <a:lnTo>
                    <a:pt x="75131" y="834"/>
                  </a:lnTo>
                  <a:lnTo>
                    <a:pt x="73868" y="2413"/>
                  </a:lnTo>
                  <a:lnTo>
                    <a:pt x="73161" y="4888"/>
                  </a:lnTo>
                  <a:lnTo>
                    <a:pt x="69891" y="7325"/>
                  </a:lnTo>
                  <a:lnTo>
                    <a:pt x="68313" y="10330"/>
                  </a:lnTo>
                  <a:lnTo>
                    <a:pt x="69474" y="11466"/>
                  </a:lnTo>
                  <a:lnTo>
                    <a:pt x="66318" y="13247"/>
                  </a:lnTo>
                  <a:lnTo>
                    <a:pt x="67782" y="14825"/>
                  </a:lnTo>
                  <a:lnTo>
                    <a:pt x="69790" y="15873"/>
                  </a:lnTo>
                  <a:lnTo>
                    <a:pt x="68729" y="16504"/>
                  </a:lnTo>
                  <a:lnTo>
                    <a:pt x="65888" y="14812"/>
                  </a:lnTo>
                  <a:lnTo>
                    <a:pt x="65257" y="16605"/>
                  </a:lnTo>
                  <a:lnTo>
                    <a:pt x="63994" y="17439"/>
                  </a:lnTo>
                  <a:lnTo>
                    <a:pt x="65358" y="21644"/>
                  </a:lnTo>
                  <a:lnTo>
                    <a:pt x="67050" y="21959"/>
                  </a:lnTo>
                  <a:lnTo>
                    <a:pt x="68199" y="22906"/>
                  </a:lnTo>
                  <a:cubicBezTo>
                    <a:pt x="67252" y="23336"/>
                    <a:pt x="65674" y="23651"/>
                    <a:pt x="65674" y="23651"/>
                  </a:cubicBezTo>
                  <a:lnTo>
                    <a:pt x="66419" y="25230"/>
                  </a:lnTo>
                  <a:lnTo>
                    <a:pt x="65358" y="26593"/>
                  </a:lnTo>
                  <a:lnTo>
                    <a:pt x="63577" y="25962"/>
                  </a:lnTo>
                  <a:lnTo>
                    <a:pt x="64625" y="23967"/>
                  </a:lnTo>
                  <a:lnTo>
                    <a:pt x="63262" y="20394"/>
                  </a:lnTo>
                  <a:lnTo>
                    <a:pt x="62214" y="17439"/>
                  </a:lnTo>
                  <a:lnTo>
                    <a:pt x="61368" y="15343"/>
                  </a:lnTo>
                  <a:lnTo>
                    <a:pt x="59688" y="14711"/>
                  </a:lnTo>
                  <a:lnTo>
                    <a:pt x="58842" y="18386"/>
                  </a:lnTo>
                  <a:lnTo>
                    <a:pt x="58792" y="21012"/>
                  </a:lnTo>
                  <a:lnTo>
                    <a:pt x="60951" y="22906"/>
                  </a:lnTo>
                  <a:lnTo>
                    <a:pt x="60951" y="24485"/>
                  </a:lnTo>
                  <a:lnTo>
                    <a:pt x="58009" y="23020"/>
                  </a:lnTo>
                  <a:lnTo>
                    <a:pt x="55319" y="22389"/>
                  </a:lnTo>
                  <a:lnTo>
                    <a:pt x="54978" y="23437"/>
                  </a:lnTo>
                  <a:lnTo>
                    <a:pt x="55547" y="24598"/>
                  </a:lnTo>
                  <a:lnTo>
                    <a:pt x="52516" y="25230"/>
                  </a:lnTo>
                  <a:lnTo>
                    <a:pt x="48526" y="27326"/>
                  </a:lnTo>
                  <a:lnTo>
                    <a:pt x="46632" y="29535"/>
                  </a:lnTo>
                  <a:lnTo>
                    <a:pt x="46114" y="26909"/>
                  </a:lnTo>
                  <a:lnTo>
                    <a:pt x="44852" y="26391"/>
                  </a:lnTo>
                  <a:lnTo>
                    <a:pt x="44536" y="29119"/>
                  </a:lnTo>
                  <a:lnTo>
                    <a:pt x="42326" y="30381"/>
                  </a:lnTo>
                  <a:lnTo>
                    <a:pt x="43488" y="32162"/>
                  </a:lnTo>
                  <a:lnTo>
                    <a:pt x="41379" y="32061"/>
                  </a:lnTo>
                  <a:lnTo>
                    <a:pt x="40647" y="33223"/>
                  </a:lnTo>
                  <a:lnTo>
                    <a:pt x="39169" y="30381"/>
                  </a:lnTo>
                  <a:lnTo>
                    <a:pt x="37490" y="29119"/>
                  </a:lnTo>
                  <a:lnTo>
                    <a:pt x="37490" y="29119"/>
                  </a:lnTo>
                  <a:lnTo>
                    <a:pt x="40748" y="29750"/>
                  </a:lnTo>
                  <a:lnTo>
                    <a:pt x="42225" y="28803"/>
                  </a:lnTo>
                  <a:lnTo>
                    <a:pt x="41379" y="26593"/>
                  </a:lnTo>
                  <a:lnTo>
                    <a:pt x="37806" y="24699"/>
                  </a:lnTo>
                  <a:lnTo>
                    <a:pt x="35078" y="23538"/>
                  </a:lnTo>
                  <a:lnTo>
                    <a:pt x="32654" y="22906"/>
                  </a:lnTo>
                  <a:lnTo>
                    <a:pt x="29181" y="24068"/>
                  </a:lnTo>
                  <a:lnTo>
                    <a:pt x="25292" y="28172"/>
                  </a:lnTo>
                  <a:lnTo>
                    <a:pt x="22767" y="31745"/>
                  </a:lnTo>
                  <a:lnTo>
                    <a:pt x="21403" y="34586"/>
                  </a:lnTo>
                  <a:lnTo>
                    <a:pt x="18878" y="37112"/>
                  </a:lnTo>
                  <a:lnTo>
                    <a:pt x="18082" y="38892"/>
                  </a:lnTo>
                  <a:lnTo>
                    <a:pt x="19130" y="42680"/>
                  </a:lnTo>
                  <a:lnTo>
                    <a:pt x="20923" y="42364"/>
                  </a:lnTo>
                  <a:lnTo>
                    <a:pt x="22186" y="40786"/>
                  </a:lnTo>
                  <a:lnTo>
                    <a:pt x="23651" y="43311"/>
                  </a:lnTo>
                  <a:lnTo>
                    <a:pt x="23449" y="44776"/>
                  </a:lnTo>
                  <a:lnTo>
                    <a:pt x="26441" y="45092"/>
                  </a:lnTo>
                  <a:cubicBezTo>
                    <a:pt x="26441" y="45092"/>
                    <a:pt x="28058" y="42882"/>
                    <a:pt x="28058" y="42566"/>
                  </a:cubicBezTo>
                  <a:cubicBezTo>
                    <a:pt x="28058" y="42251"/>
                    <a:pt x="28487" y="40256"/>
                    <a:pt x="28487" y="40256"/>
                  </a:cubicBezTo>
                  <a:lnTo>
                    <a:pt x="26909" y="37932"/>
                  </a:lnTo>
                  <a:lnTo>
                    <a:pt x="27111" y="35622"/>
                  </a:lnTo>
                  <a:lnTo>
                    <a:pt x="28904" y="34157"/>
                  </a:lnTo>
                  <a:lnTo>
                    <a:pt x="29535" y="32364"/>
                  </a:lnTo>
                  <a:lnTo>
                    <a:pt x="30899" y="31202"/>
                  </a:lnTo>
                  <a:lnTo>
                    <a:pt x="32376" y="32263"/>
                  </a:lnTo>
                  <a:lnTo>
                    <a:pt x="29535" y="35836"/>
                  </a:lnTo>
                  <a:lnTo>
                    <a:pt x="30684" y="39309"/>
                  </a:lnTo>
                  <a:lnTo>
                    <a:pt x="32477" y="39523"/>
                  </a:lnTo>
                  <a:lnTo>
                    <a:pt x="35002" y="38778"/>
                  </a:lnTo>
                  <a:lnTo>
                    <a:pt x="36467" y="39725"/>
                  </a:lnTo>
                  <a:lnTo>
                    <a:pt x="34257" y="41089"/>
                  </a:lnTo>
                  <a:lnTo>
                    <a:pt x="31416" y="41203"/>
                  </a:lnTo>
                  <a:lnTo>
                    <a:pt x="31101" y="42983"/>
                  </a:lnTo>
                  <a:lnTo>
                    <a:pt x="29952" y="44360"/>
                  </a:lnTo>
                  <a:lnTo>
                    <a:pt x="29219" y="46822"/>
                  </a:lnTo>
                  <a:lnTo>
                    <a:pt x="25532" y="47504"/>
                  </a:lnTo>
                  <a:lnTo>
                    <a:pt x="21555" y="47504"/>
                  </a:lnTo>
                  <a:lnTo>
                    <a:pt x="22287" y="45092"/>
                  </a:lnTo>
                  <a:lnTo>
                    <a:pt x="21239" y="43880"/>
                  </a:lnTo>
                  <a:lnTo>
                    <a:pt x="19976" y="45382"/>
                  </a:lnTo>
                  <a:lnTo>
                    <a:pt x="19762" y="48072"/>
                  </a:lnTo>
                  <a:lnTo>
                    <a:pt x="17022" y="49208"/>
                  </a:lnTo>
                  <a:lnTo>
                    <a:pt x="16075" y="52618"/>
                  </a:lnTo>
                  <a:lnTo>
                    <a:pt x="14294" y="54448"/>
                  </a:lnTo>
                  <a:lnTo>
                    <a:pt x="12716" y="54448"/>
                  </a:lnTo>
                  <a:lnTo>
                    <a:pt x="10822" y="54764"/>
                  </a:lnTo>
                  <a:lnTo>
                    <a:pt x="12501" y="55648"/>
                  </a:lnTo>
                  <a:lnTo>
                    <a:pt x="13448" y="57681"/>
                  </a:lnTo>
                  <a:lnTo>
                    <a:pt x="11971" y="59209"/>
                  </a:lnTo>
                  <a:lnTo>
                    <a:pt x="8460" y="58780"/>
                  </a:lnTo>
                  <a:lnTo>
                    <a:pt x="6087" y="60017"/>
                  </a:lnTo>
                  <a:lnTo>
                    <a:pt x="6087" y="65484"/>
                  </a:lnTo>
                  <a:lnTo>
                    <a:pt x="8612" y="66217"/>
                  </a:lnTo>
                  <a:lnTo>
                    <a:pt x="9723" y="67164"/>
                  </a:lnTo>
                  <a:lnTo>
                    <a:pt x="11150" y="66318"/>
                  </a:lnTo>
                  <a:lnTo>
                    <a:pt x="13233" y="66431"/>
                  </a:lnTo>
                  <a:lnTo>
                    <a:pt x="15115" y="63691"/>
                  </a:lnTo>
                  <a:lnTo>
                    <a:pt x="16176" y="61797"/>
                  </a:lnTo>
                  <a:lnTo>
                    <a:pt x="17123" y="61381"/>
                  </a:lnTo>
                  <a:lnTo>
                    <a:pt x="17438" y="59600"/>
                  </a:lnTo>
                  <a:lnTo>
                    <a:pt x="19850" y="60232"/>
                  </a:lnTo>
                  <a:lnTo>
                    <a:pt x="21226" y="59487"/>
                  </a:lnTo>
                  <a:lnTo>
                    <a:pt x="22805" y="59487"/>
                  </a:lnTo>
                  <a:lnTo>
                    <a:pt x="24699" y="61595"/>
                  </a:lnTo>
                  <a:lnTo>
                    <a:pt x="26113" y="62909"/>
                  </a:lnTo>
                  <a:lnTo>
                    <a:pt x="26896" y="64222"/>
                  </a:lnTo>
                  <a:lnTo>
                    <a:pt x="26896" y="65484"/>
                  </a:lnTo>
                  <a:lnTo>
                    <a:pt x="28159" y="64752"/>
                  </a:lnTo>
                  <a:lnTo>
                    <a:pt x="28159" y="62959"/>
                  </a:lnTo>
                  <a:lnTo>
                    <a:pt x="29421" y="63376"/>
                  </a:lnTo>
                  <a:lnTo>
                    <a:pt x="29787" y="62542"/>
                  </a:lnTo>
                  <a:lnTo>
                    <a:pt x="27035" y="60964"/>
                  </a:lnTo>
                  <a:lnTo>
                    <a:pt x="24661" y="58653"/>
                  </a:lnTo>
                  <a:lnTo>
                    <a:pt x="25103" y="57075"/>
                  </a:lnTo>
                  <a:lnTo>
                    <a:pt x="27527" y="58754"/>
                  </a:lnTo>
                  <a:lnTo>
                    <a:pt x="30368" y="61595"/>
                  </a:lnTo>
                  <a:lnTo>
                    <a:pt x="31846" y="65383"/>
                  </a:lnTo>
                  <a:lnTo>
                    <a:pt x="33525" y="66671"/>
                  </a:lnTo>
                  <a:lnTo>
                    <a:pt x="34889" y="65383"/>
                  </a:lnTo>
                  <a:lnTo>
                    <a:pt x="33740" y="64020"/>
                  </a:lnTo>
                  <a:lnTo>
                    <a:pt x="35002" y="62643"/>
                  </a:lnTo>
                  <a:lnTo>
                    <a:pt x="36366" y="62441"/>
                  </a:lnTo>
                  <a:lnTo>
                    <a:pt x="37945" y="62126"/>
                  </a:lnTo>
                  <a:lnTo>
                    <a:pt x="37831" y="59701"/>
                  </a:lnTo>
                  <a:lnTo>
                    <a:pt x="39409" y="56343"/>
                  </a:lnTo>
                  <a:lnTo>
                    <a:pt x="41101" y="55913"/>
                  </a:lnTo>
                  <a:lnTo>
                    <a:pt x="41733" y="58237"/>
                  </a:lnTo>
                  <a:lnTo>
                    <a:pt x="43627" y="58237"/>
                  </a:lnTo>
                  <a:lnTo>
                    <a:pt x="43513" y="56759"/>
                  </a:lnTo>
                  <a:lnTo>
                    <a:pt x="45407" y="55547"/>
                  </a:lnTo>
                  <a:lnTo>
                    <a:pt x="44776" y="57466"/>
                  </a:lnTo>
                  <a:lnTo>
                    <a:pt x="47402" y="60168"/>
                  </a:lnTo>
                  <a:lnTo>
                    <a:pt x="49195" y="61507"/>
                  </a:lnTo>
                  <a:lnTo>
                    <a:pt x="45306" y="62340"/>
                  </a:lnTo>
                  <a:lnTo>
                    <a:pt x="42149" y="61494"/>
                  </a:lnTo>
                  <a:lnTo>
                    <a:pt x="39624" y="62126"/>
                  </a:lnTo>
                  <a:lnTo>
                    <a:pt x="38147" y="62972"/>
                  </a:lnTo>
                  <a:lnTo>
                    <a:pt x="37099" y="65497"/>
                  </a:lnTo>
                  <a:lnTo>
                    <a:pt x="38892" y="66671"/>
                  </a:lnTo>
                  <a:lnTo>
                    <a:pt x="41619" y="67366"/>
                  </a:lnTo>
                  <a:lnTo>
                    <a:pt x="44031" y="66002"/>
                  </a:lnTo>
                  <a:lnTo>
                    <a:pt x="44978" y="67366"/>
                  </a:lnTo>
                  <a:lnTo>
                    <a:pt x="44144" y="70523"/>
                  </a:lnTo>
                  <a:lnTo>
                    <a:pt x="41404" y="71785"/>
                  </a:lnTo>
                  <a:lnTo>
                    <a:pt x="38046" y="72316"/>
                  </a:lnTo>
                  <a:lnTo>
                    <a:pt x="32578" y="70737"/>
                  </a:lnTo>
                  <a:lnTo>
                    <a:pt x="30684" y="71053"/>
                  </a:lnTo>
                  <a:lnTo>
                    <a:pt x="29005" y="72518"/>
                  </a:lnTo>
                  <a:lnTo>
                    <a:pt x="26441" y="70422"/>
                  </a:lnTo>
                  <a:lnTo>
                    <a:pt x="23966" y="69891"/>
                  </a:lnTo>
                  <a:lnTo>
                    <a:pt x="23600" y="67139"/>
                  </a:lnTo>
                  <a:lnTo>
                    <a:pt x="22186" y="66823"/>
                  </a:lnTo>
                  <a:lnTo>
                    <a:pt x="20077" y="67164"/>
                  </a:lnTo>
                  <a:lnTo>
                    <a:pt x="15948" y="67139"/>
                  </a:lnTo>
                  <a:lnTo>
                    <a:pt x="11554" y="68742"/>
                  </a:lnTo>
                  <a:lnTo>
                    <a:pt x="10291" y="68111"/>
                  </a:lnTo>
                  <a:lnTo>
                    <a:pt x="8511" y="69891"/>
                  </a:lnTo>
                  <a:lnTo>
                    <a:pt x="6718" y="71785"/>
                  </a:lnTo>
                  <a:lnTo>
                    <a:pt x="6087" y="73793"/>
                  </a:lnTo>
                  <a:lnTo>
                    <a:pt x="3460" y="75687"/>
                  </a:lnTo>
                  <a:lnTo>
                    <a:pt x="1048" y="79564"/>
                  </a:lnTo>
                  <a:lnTo>
                    <a:pt x="0" y="82089"/>
                  </a:lnTo>
                  <a:lnTo>
                    <a:pt x="518" y="84501"/>
                  </a:lnTo>
                  <a:lnTo>
                    <a:pt x="0" y="87342"/>
                  </a:lnTo>
                  <a:lnTo>
                    <a:pt x="834" y="90814"/>
                  </a:lnTo>
                  <a:lnTo>
                    <a:pt x="3258" y="93340"/>
                  </a:lnTo>
                  <a:lnTo>
                    <a:pt x="5038" y="95234"/>
                  </a:lnTo>
                  <a:lnTo>
                    <a:pt x="8094" y="97027"/>
                  </a:lnTo>
                  <a:lnTo>
                    <a:pt x="10822" y="96711"/>
                  </a:lnTo>
                  <a:lnTo>
                    <a:pt x="13347" y="96711"/>
                  </a:lnTo>
                  <a:lnTo>
                    <a:pt x="16075" y="95335"/>
                  </a:lnTo>
                  <a:lnTo>
                    <a:pt x="18398" y="95600"/>
                  </a:lnTo>
                  <a:lnTo>
                    <a:pt x="19345" y="97203"/>
                  </a:lnTo>
                  <a:lnTo>
                    <a:pt x="22186" y="97052"/>
                  </a:lnTo>
                  <a:lnTo>
                    <a:pt x="23335" y="98921"/>
                  </a:lnTo>
                  <a:lnTo>
                    <a:pt x="22918" y="103012"/>
                  </a:lnTo>
                  <a:lnTo>
                    <a:pt x="25040" y="106169"/>
                  </a:lnTo>
                  <a:lnTo>
                    <a:pt x="25646" y="109325"/>
                  </a:lnTo>
                  <a:lnTo>
                    <a:pt x="25646" y="112166"/>
                  </a:lnTo>
                  <a:lnTo>
                    <a:pt x="23752" y="114793"/>
                  </a:lnTo>
                  <a:lnTo>
                    <a:pt x="23752" y="117205"/>
                  </a:lnTo>
                  <a:lnTo>
                    <a:pt x="25646" y="119945"/>
                  </a:lnTo>
                  <a:lnTo>
                    <a:pt x="25646" y="123505"/>
                  </a:lnTo>
                  <a:lnTo>
                    <a:pt x="27641" y="126132"/>
                  </a:lnTo>
                  <a:lnTo>
                    <a:pt x="28752" y="128228"/>
                  </a:lnTo>
                  <a:lnTo>
                    <a:pt x="29143" y="130539"/>
                  </a:lnTo>
                  <a:lnTo>
                    <a:pt x="30899" y="133279"/>
                  </a:lnTo>
                  <a:lnTo>
                    <a:pt x="35419" y="133279"/>
                  </a:lnTo>
                  <a:lnTo>
                    <a:pt x="37945" y="131385"/>
                  </a:lnTo>
                  <a:lnTo>
                    <a:pt x="39624" y="129541"/>
                  </a:lnTo>
                  <a:lnTo>
                    <a:pt x="42149" y="126675"/>
                  </a:lnTo>
                  <a:lnTo>
                    <a:pt x="42781" y="123808"/>
                  </a:lnTo>
                  <a:lnTo>
                    <a:pt x="44258" y="123808"/>
                  </a:lnTo>
                  <a:lnTo>
                    <a:pt x="44574" y="119705"/>
                  </a:lnTo>
                  <a:lnTo>
                    <a:pt x="44574" y="118442"/>
                  </a:lnTo>
                  <a:lnTo>
                    <a:pt x="48678" y="115285"/>
                  </a:lnTo>
                  <a:lnTo>
                    <a:pt x="50256" y="112874"/>
                  </a:lnTo>
                  <a:lnTo>
                    <a:pt x="50256" y="110260"/>
                  </a:lnTo>
                  <a:lnTo>
                    <a:pt x="49410" y="108265"/>
                  </a:lnTo>
                  <a:lnTo>
                    <a:pt x="49460" y="105954"/>
                  </a:lnTo>
                  <a:lnTo>
                    <a:pt x="48905" y="104477"/>
                  </a:lnTo>
                  <a:lnTo>
                    <a:pt x="51683" y="101951"/>
                  </a:lnTo>
                  <a:lnTo>
                    <a:pt x="54334" y="99009"/>
                  </a:lnTo>
                  <a:lnTo>
                    <a:pt x="57592" y="97014"/>
                  </a:lnTo>
                  <a:cubicBezTo>
                    <a:pt x="57592" y="97014"/>
                    <a:pt x="59070" y="94388"/>
                    <a:pt x="59070" y="93958"/>
                  </a:cubicBezTo>
                  <a:cubicBezTo>
                    <a:pt x="59070" y="93542"/>
                    <a:pt x="59916" y="91433"/>
                    <a:pt x="59916" y="91433"/>
                  </a:cubicBezTo>
                  <a:lnTo>
                    <a:pt x="59398" y="89754"/>
                  </a:lnTo>
                  <a:lnTo>
                    <a:pt x="57921" y="90498"/>
                  </a:lnTo>
                  <a:lnTo>
                    <a:pt x="54132" y="91016"/>
                  </a:lnTo>
                  <a:lnTo>
                    <a:pt x="52870" y="91648"/>
                  </a:lnTo>
                  <a:lnTo>
                    <a:pt x="52238" y="89754"/>
                  </a:lnTo>
                  <a:lnTo>
                    <a:pt x="51721" y="88604"/>
                  </a:lnTo>
                  <a:lnTo>
                    <a:pt x="49612" y="86597"/>
                  </a:lnTo>
                  <a:lnTo>
                    <a:pt x="48248" y="85650"/>
                  </a:lnTo>
                  <a:lnTo>
                    <a:pt x="46139" y="80826"/>
                  </a:lnTo>
                  <a:lnTo>
                    <a:pt x="45306" y="79665"/>
                  </a:lnTo>
                  <a:lnTo>
                    <a:pt x="44258" y="76823"/>
                  </a:lnTo>
                  <a:lnTo>
                    <a:pt x="43513" y="75561"/>
                  </a:lnTo>
                  <a:lnTo>
                    <a:pt x="44675" y="75144"/>
                  </a:lnTo>
                  <a:lnTo>
                    <a:pt x="47200" y="78617"/>
                  </a:lnTo>
                  <a:lnTo>
                    <a:pt x="48665" y="80927"/>
                  </a:lnTo>
                  <a:lnTo>
                    <a:pt x="49511" y="83339"/>
                  </a:lnTo>
                  <a:lnTo>
                    <a:pt x="51506" y="84917"/>
                  </a:lnTo>
                  <a:lnTo>
                    <a:pt x="52769" y="87973"/>
                  </a:lnTo>
                  <a:lnTo>
                    <a:pt x="53299" y="89438"/>
                  </a:lnTo>
                  <a:lnTo>
                    <a:pt x="56771" y="87859"/>
                  </a:lnTo>
                  <a:lnTo>
                    <a:pt x="60560" y="87026"/>
                  </a:lnTo>
                  <a:lnTo>
                    <a:pt x="64449" y="85018"/>
                  </a:lnTo>
                  <a:lnTo>
                    <a:pt x="65585" y="82922"/>
                  </a:lnTo>
                  <a:lnTo>
                    <a:pt x="66431" y="80814"/>
                  </a:lnTo>
                  <a:lnTo>
                    <a:pt x="64853" y="79235"/>
                  </a:lnTo>
                  <a:lnTo>
                    <a:pt x="63476" y="77771"/>
                  </a:lnTo>
                  <a:lnTo>
                    <a:pt x="61065" y="78503"/>
                  </a:lnTo>
                  <a:lnTo>
                    <a:pt x="58956" y="78604"/>
                  </a:lnTo>
                  <a:lnTo>
                    <a:pt x="57693" y="76293"/>
                  </a:lnTo>
                  <a:lnTo>
                    <a:pt x="55799" y="74740"/>
                  </a:lnTo>
                  <a:lnTo>
                    <a:pt x="56746" y="73149"/>
                  </a:lnTo>
                  <a:lnTo>
                    <a:pt x="59587" y="75460"/>
                  </a:lnTo>
                  <a:lnTo>
                    <a:pt x="61696" y="76609"/>
                  </a:lnTo>
                  <a:lnTo>
                    <a:pt x="63476" y="76722"/>
                  </a:lnTo>
                  <a:lnTo>
                    <a:pt x="65269" y="77669"/>
                  </a:lnTo>
                  <a:lnTo>
                    <a:pt x="67997" y="78086"/>
                  </a:lnTo>
                  <a:lnTo>
                    <a:pt x="71368" y="77669"/>
                  </a:lnTo>
                  <a:lnTo>
                    <a:pt x="73995" y="79564"/>
                  </a:lnTo>
                  <a:lnTo>
                    <a:pt x="75358" y="81874"/>
                  </a:lnTo>
                  <a:lnTo>
                    <a:pt x="76621" y="82076"/>
                  </a:lnTo>
                  <a:lnTo>
                    <a:pt x="77884" y="80612"/>
                  </a:lnTo>
                  <a:lnTo>
                    <a:pt x="78515" y="83137"/>
                  </a:lnTo>
                  <a:lnTo>
                    <a:pt x="79147" y="85864"/>
                  </a:lnTo>
                  <a:lnTo>
                    <a:pt x="80510" y="88806"/>
                  </a:lnTo>
                  <a:lnTo>
                    <a:pt x="81988" y="92178"/>
                  </a:lnTo>
                  <a:lnTo>
                    <a:pt x="82505" y="94072"/>
                  </a:lnTo>
                  <a:lnTo>
                    <a:pt x="84298" y="91231"/>
                  </a:lnTo>
                  <a:lnTo>
                    <a:pt x="84298" y="88188"/>
                  </a:lnTo>
                  <a:lnTo>
                    <a:pt x="85245" y="86609"/>
                  </a:lnTo>
                  <a:lnTo>
                    <a:pt x="87291" y="84816"/>
                  </a:lnTo>
                  <a:lnTo>
                    <a:pt x="90322" y="82089"/>
                  </a:lnTo>
                  <a:lnTo>
                    <a:pt x="91622" y="80296"/>
                  </a:lnTo>
                  <a:lnTo>
                    <a:pt x="94375" y="79665"/>
                  </a:lnTo>
                  <a:lnTo>
                    <a:pt x="95120" y="82720"/>
                  </a:lnTo>
                  <a:lnTo>
                    <a:pt x="96913" y="83554"/>
                  </a:lnTo>
                  <a:lnTo>
                    <a:pt x="96913" y="86925"/>
                  </a:lnTo>
                  <a:lnTo>
                    <a:pt x="98857" y="85763"/>
                  </a:lnTo>
                  <a:lnTo>
                    <a:pt x="100701" y="89652"/>
                  </a:lnTo>
                  <a:lnTo>
                    <a:pt x="100701" y="93857"/>
                  </a:lnTo>
                  <a:lnTo>
                    <a:pt x="102696" y="94905"/>
                  </a:lnTo>
                  <a:lnTo>
                    <a:pt x="103694" y="97014"/>
                  </a:lnTo>
                  <a:lnTo>
                    <a:pt x="105133" y="98908"/>
                  </a:lnTo>
                  <a:lnTo>
                    <a:pt x="107179" y="99741"/>
                  </a:lnTo>
                  <a:lnTo>
                    <a:pt x="107179" y="99741"/>
                  </a:lnTo>
                  <a:lnTo>
                    <a:pt x="106560" y="97746"/>
                  </a:lnTo>
                  <a:lnTo>
                    <a:pt x="106257" y="96067"/>
                  </a:lnTo>
                  <a:lnTo>
                    <a:pt x="104577" y="94804"/>
                  </a:lnTo>
                  <a:lnTo>
                    <a:pt x="103428" y="93226"/>
                  </a:lnTo>
                  <a:lnTo>
                    <a:pt x="102797" y="91761"/>
                  </a:lnTo>
                  <a:lnTo>
                    <a:pt x="103113" y="89551"/>
                  </a:lnTo>
                  <a:lnTo>
                    <a:pt x="103845" y="88604"/>
                  </a:lnTo>
                  <a:lnTo>
                    <a:pt x="105537" y="90183"/>
                  </a:lnTo>
                  <a:lnTo>
                    <a:pt x="107217" y="91963"/>
                  </a:lnTo>
                  <a:lnTo>
                    <a:pt x="108050" y="92393"/>
                  </a:lnTo>
                  <a:cubicBezTo>
                    <a:pt x="108050" y="92393"/>
                    <a:pt x="110146" y="90814"/>
                    <a:pt x="110146" y="90498"/>
                  </a:cubicBezTo>
                  <a:lnTo>
                    <a:pt x="110146" y="86925"/>
                  </a:lnTo>
                  <a:lnTo>
                    <a:pt x="108252" y="85132"/>
                  </a:lnTo>
                  <a:lnTo>
                    <a:pt x="107469" y="83554"/>
                  </a:lnTo>
                  <a:cubicBezTo>
                    <a:pt x="107469" y="83554"/>
                    <a:pt x="107747" y="81975"/>
                    <a:pt x="108063" y="81773"/>
                  </a:cubicBezTo>
                  <a:cubicBezTo>
                    <a:pt x="108378" y="81559"/>
                    <a:pt x="110209" y="80927"/>
                    <a:pt x="110209" y="80927"/>
                  </a:cubicBezTo>
                  <a:lnTo>
                    <a:pt x="110752" y="82190"/>
                  </a:lnTo>
                  <a:lnTo>
                    <a:pt x="112646" y="80826"/>
                  </a:lnTo>
                  <a:lnTo>
                    <a:pt x="116434" y="78932"/>
                  </a:lnTo>
                  <a:lnTo>
                    <a:pt x="118177" y="75775"/>
                  </a:lnTo>
                  <a:lnTo>
                    <a:pt x="118960" y="73566"/>
                  </a:lnTo>
                  <a:lnTo>
                    <a:pt x="118960" y="69891"/>
                  </a:lnTo>
                  <a:lnTo>
                    <a:pt x="117520" y="66949"/>
                  </a:lnTo>
                  <a:lnTo>
                    <a:pt x="116093" y="65169"/>
                  </a:lnTo>
                  <a:lnTo>
                    <a:pt x="118278" y="63691"/>
                  </a:lnTo>
                  <a:lnTo>
                    <a:pt x="118947" y="63174"/>
                  </a:lnTo>
                  <a:lnTo>
                    <a:pt x="117280" y="62643"/>
                  </a:lnTo>
                  <a:lnTo>
                    <a:pt x="115816" y="63174"/>
                  </a:lnTo>
                  <a:lnTo>
                    <a:pt x="114868" y="62113"/>
                  </a:lnTo>
                  <a:lnTo>
                    <a:pt x="114237" y="61280"/>
                  </a:lnTo>
                  <a:lnTo>
                    <a:pt x="116030" y="60219"/>
                  </a:lnTo>
                  <a:lnTo>
                    <a:pt x="116876" y="58540"/>
                  </a:lnTo>
                  <a:lnTo>
                    <a:pt x="117924" y="59070"/>
                  </a:lnTo>
                  <a:lnTo>
                    <a:pt x="117394" y="60964"/>
                  </a:lnTo>
                  <a:lnTo>
                    <a:pt x="117394" y="60964"/>
                  </a:lnTo>
                  <a:lnTo>
                    <a:pt x="119086" y="60118"/>
                  </a:lnTo>
                  <a:lnTo>
                    <a:pt x="120235" y="61065"/>
                  </a:lnTo>
                  <a:lnTo>
                    <a:pt x="121182" y="62744"/>
                  </a:lnTo>
                  <a:lnTo>
                    <a:pt x="122129" y="63906"/>
                  </a:lnTo>
                  <a:lnTo>
                    <a:pt x="122129" y="65484"/>
                  </a:lnTo>
                  <a:lnTo>
                    <a:pt x="122975" y="66318"/>
                  </a:lnTo>
                  <a:lnTo>
                    <a:pt x="124806" y="64853"/>
                  </a:lnTo>
                  <a:lnTo>
                    <a:pt x="124263" y="62542"/>
                  </a:lnTo>
                  <a:lnTo>
                    <a:pt x="122621" y="60850"/>
                  </a:lnTo>
                  <a:lnTo>
                    <a:pt x="122116" y="59802"/>
                  </a:lnTo>
                  <a:lnTo>
                    <a:pt x="123594" y="58540"/>
                  </a:lnTo>
                  <a:lnTo>
                    <a:pt x="123707" y="55699"/>
                  </a:lnTo>
                  <a:lnTo>
                    <a:pt x="124970" y="54651"/>
                  </a:lnTo>
                  <a:lnTo>
                    <a:pt x="126233" y="55383"/>
                  </a:lnTo>
                  <a:lnTo>
                    <a:pt x="128127" y="52125"/>
                  </a:lnTo>
                  <a:lnTo>
                    <a:pt x="129705" y="47289"/>
                  </a:lnTo>
                  <a:lnTo>
                    <a:pt x="128544" y="44031"/>
                  </a:lnTo>
                  <a:lnTo>
                    <a:pt x="127811" y="41102"/>
                  </a:lnTo>
                  <a:lnTo>
                    <a:pt x="126132" y="39523"/>
                  </a:lnTo>
                  <a:lnTo>
                    <a:pt x="123922" y="38892"/>
                  </a:lnTo>
                  <a:lnTo>
                    <a:pt x="122558" y="38362"/>
                  </a:lnTo>
                  <a:lnTo>
                    <a:pt x="121498" y="37516"/>
                  </a:lnTo>
                  <a:lnTo>
                    <a:pt x="123606" y="33311"/>
                  </a:lnTo>
                  <a:lnTo>
                    <a:pt x="124440" y="30533"/>
                  </a:lnTo>
                  <a:lnTo>
                    <a:pt x="126650" y="29220"/>
                  </a:lnTo>
                  <a:lnTo>
                    <a:pt x="130021" y="29220"/>
                  </a:lnTo>
                  <a:lnTo>
                    <a:pt x="132332" y="28588"/>
                  </a:lnTo>
                  <a:lnTo>
                    <a:pt x="132231" y="28588"/>
                  </a:lnTo>
                  <a:lnTo>
                    <a:pt x="132231" y="23222"/>
                  </a:lnTo>
                  <a:lnTo>
                    <a:pt x="135072" y="21959"/>
                  </a:lnTo>
                  <a:lnTo>
                    <a:pt x="135804" y="23853"/>
                  </a:lnTo>
                  <a:lnTo>
                    <a:pt x="136650" y="21959"/>
                  </a:lnTo>
                  <a:lnTo>
                    <a:pt x="136650" y="20065"/>
                  </a:lnTo>
                  <a:lnTo>
                    <a:pt x="138115" y="20899"/>
                  </a:lnTo>
                  <a:lnTo>
                    <a:pt x="137433" y="24788"/>
                  </a:lnTo>
                  <a:lnTo>
                    <a:pt x="136006" y="30571"/>
                  </a:lnTo>
                  <a:lnTo>
                    <a:pt x="136006" y="33942"/>
                  </a:lnTo>
                  <a:lnTo>
                    <a:pt x="139428" y="38677"/>
                  </a:lnTo>
                  <a:lnTo>
                    <a:pt x="140426" y="42049"/>
                  </a:lnTo>
                  <a:lnTo>
                    <a:pt x="140426" y="43412"/>
                  </a:lnTo>
                  <a:lnTo>
                    <a:pt x="141688" y="42364"/>
                  </a:lnTo>
                  <a:lnTo>
                    <a:pt x="141688" y="38993"/>
                  </a:lnTo>
                  <a:lnTo>
                    <a:pt x="143166" y="35622"/>
                  </a:lnTo>
                  <a:lnTo>
                    <a:pt x="142370" y="32894"/>
                  </a:lnTo>
                  <a:lnTo>
                    <a:pt x="142244" y="31316"/>
                  </a:lnTo>
                  <a:lnTo>
                    <a:pt x="141966" y="29220"/>
                  </a:lnTo>
                  <a:lnTo>
                    <a:pt x="140085" y="27742"/>
                  </a:lnTo>
                  <a:lnTo>
                    <a:pt x="139782" y="24800"/>
                  </a:lnTo>
                  <a:lnTo>
                    <a:pt x="142522" y="23020"/>
                  </a:lnTo>
                  <a:lnTo>
                    <a:pt x="144832" y="23336"/>
                  </a:lnTo>
                  <a:lnTo>
                    <a:pt x="144832" y="20697"/>
                  </a:lnTo>
                  <a:lnTo>
                    <a:pt x="145881" y="18967"/>
                  </a:lnTo>
                  <a:lnTo>
                    <a:pt x="148090" y="17855"/>
                  </a:lnTo>
                  <a:lnTo>
                    <a:pt x="148936" y="17855"/>
                  </a:lnTo>
                  <a:lnTo>
                    <a:pt x="147573" y="14067"/>
                  </a:lnTo>
                  <a:lnTo>
                    <a:pt x="144315" y="12868"/>
                  </a:lnTo>
                  <a:lnTo>
                    <a:pt x="144832" y="10784"/>
                  </a:lnTo>
                  <a:lnTo>
                    <a:pt x="144517" y="8751"/>
                  </a:lnTo>
                  <a:lnTo>
                    <a:pt x="144315" y="7577"/>
                  </a:lnTo>
                  <a:lnTo>
                    <a:pt x="146310" y="8613"/>
                  </a:lnTo>
                  <a:lnTo>
                    <a:pt x="147674" y="7565"/>
                  </a:lnTo>
                  <a:lnTo>
                    <a:pt x="148936" y="8398"/>
                  </a:lnTo>
                  <a:lnTo>
                    <a:pt x="149669" y="6188"/>
                  </a:lnTo>
                  <a:lnTo>
                    <a:pt x="148406" y="4509"/>
                  </a:lnTo>
                  <a:lnTo>
                    <a:pt x="147775" y="2084"/>
                  </a:lnTo>
                  <a:lnTo>
                    <a:pt x="144201" y="1567"/>
                  </a:lnTo>
                  <a:lnTo>
                    <a:pt x="144201" y="3031"/>
                  </a:lnTo>
                  <a:lnTo>
                    <a:pt x="142623" y="2981"/>
                  </a:lnTo>
                  <a:lnTo>
                    <a:pt x="141890" y="2084"/>
                  </a:lnTo>
                  <a:lnTo>
                    <a:pt x="134440" y="2084"/>
                  </a:lnTo>
                  <a:lnTo>
                    <a:pt x="131069" y="2400"/>
                  </a:lnTo>
                  <a:lnTo>
                    <a:pt x="133493" y="4774"/>
                  </a:lnTo>
                  <a:lnTo>
                    <a:pt x="130867" y="4799"/>
                  </a:lnTo>
                  <a:lnTo>
                    <a:pt x="130337" y="3499"/>
                  </a:lnTo>
                  <a:lnTo>
                    <a:pt x="127294" y="4837"/>
                  </a:lnTo>
                  <a:lnTo>
                    <a:pt x="124654" y="6504"/>
                  </a:lnTo>
                  <a:lnTo>
                    <a:pt x="123076" y="6504"/>
                  </a:lnTo>
                  <a:lnTo>
                    <a:pt x="122028" y="4294"/>
                  </a:lnTo>
                  <a:lnTo>
                    <a:pt x="119503" y="3928"/>
                  </a:lnTo>
                  <a:lnTo>
                    <a:pt x="117407" y="5115"/>
                  </a:lnTo>
                  <a:lnTo>
                    <a:pt x="114149" y="4016"/>
                  </a:lnTo>
                  <a:lnTo>
                    <a:pt x="112040" y="3158"/>
                  </a:lnTo>
                  <a:lnTo>
                    <a:pt x="107835" y="3461"/>
                  </a:lnTo>
                  <a:lnTo>
                    <a:pt x="106055" y="4610"/>
                  </a:lnTo>
                  <a:lnTo>
                    <a:pt x="107204" y="7767"/>
                  </a:lnTo>
                  <a:lnTo>
                    <a:pt x="104792" y="7767"/>
                  </a:lnTo>
                  <a:lnTo>
                    <a:pt x="103529" y="7653"/>
                  </a:lnTo>
                  <a:lnTo>
                    <a:pt x="101951" y="8448"/>
                  </a:lnTo>
                  <a:lnTo>
                    <a:pt x="102898" y="10153"/>
                  </a:lnTo>
                  <a:lnTo>
                    <a:pt x="100587" y="9484"/>
                  </a:lnTo>
                  <a:lnTo>
                    <a:pt x="99741" y="6529"/>
                  </a:lnTo>
                  <a:lnTo>
                    <a:pt x="97115" y="4319"/>
                  </a:lnTo>
                  <a:lnTo>
                    <a:pt x="93327" y="4837"/>
                  </a:lnTo>
                  <a:lnTo>
                    <a:pt x="94173" y="7577"/>
                  </a:lnTo>
                  <a:lnTo>
                    <a:pt x="91016" y="7463"/>
                  </a:lnTo>
                  <a:lnTo>
                    <a:pt x="89968" y="6100"/>
                  </a:lnTo>
                  <a:lnTo>
                    <a:pt x="87758" y="7249"/>
                  </a:lnTo>
                  <a:lnTo>
                    <a:pt x="86066" y="7779"/>
                  </a:lnTo>
                  <a:lnTo>
                    <a:pt x="83541" y="10822"/>
                  </a:lnTo>
                  <a:lnTo>
                    <a:pt x="83023" y="8827"/>
                  </a:lnTo>
                  <a:lnTo>
                    <a:pt x="85233" y="5468"/>
                  </a:lnTo>
                  <a:lnTo>
                    <a:pt x="84601" y="2312"/>
                  </a:lnTo>
                  <a:lnTo>
                    <a:pt x="814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187;p80">
              <a:extLst>
                <a:ext uri="{FF2B5EF4-FFF2-40B4-BE49-F238E27FC236}">
                  <a16:creationId xmlns:a16="http://schemas.microsoft.com/office/drawing/2014/main" id="{E9505975-98A4-45FD-8B4D-2E4CEBFA5CD6}"/>
                </a:ext>
              </a:extLst>
            </p:cNvPr>
            <p:cNvSpPr/>
            <p:nvPr/>
          </p:nvSpPr>
          <p:spPr>
            <a:xfrm>
              <a:off x="3167575" y="993250"/>
              <a:ext cx="3759100" cy="3349975"/>
            </a:xfrm>
            <a:custGeom>
              <a:avLst/>
              <a:gdLst/>
              <a:ahLst/>
              <a:cxnLst/>
              <a:rect l="l" t="t" r="r" b="b"/>
              <a:pathLst>
                <a:path w="150364" h="133999" extrusionOk="0">
                  <a:moveTo>
                    <a:pt x="81786" y="784"/>
                  </a:moveTo>
                  <a:lnTo>
                    <a:pt x="84653" y="2892"/>
                  </a:lnTo>
                  <a:lnTo>
                    <a:pt x="85234" y="5797"/>
                  </a:lnTo>
                  <a:lnTo>
                    <a:pt x="83024" y="9168"/>
                  </a:lnTo>
                  <a:lnTo>
                    <a:pt x="83731" y="11895"/>
                  </a:lnTo>
                  <a:lnTo>
                    <a:pt x="86597" y="8448"/>
                  </a:lnTo>
                  <a:lnTo>
                    <a:pt x="88239" y="7931"/>
                  </a:lnTo>
                  <a:lnTo>
                    <a:pt x="90209" y="6895"/>
                  </a:lnTo>
                  <a:lnTo>
                    <a:pt x="91193" y="8171"/>
                  </a:lnTo>
                  <a:lnTo>
                    <a:pt x="94931" y="8297"/>
                  </a:lnTo>
                  <a:lnTo>
                    <a:pt x="94931" y="8297"/>
                  </a:lnTo>
                  <a:lnTo>
                    <a:pt x="94072" y="5494"/>
                  </a:lnTo>
                  <a:lnTo>
                    <a:pt x="97355" y="5039"/>
                  </a:lnTo>
                  <a:lnTo>
                    <a:pt x="99805" y="7110"/>
                  </a:lnTo>
                  <a:lnTo>
                    <a:pt x="100664" y="10140"/>
                  </a:lnTo>
                  <a:lnTo>
                    <a:pt x="103871" y="11075"/>
                  </a:lnTo>
                  <a:lnTo>
                    <a:pt x="102722" y="8991"/>
                  </a:lnTo>
                  <a:lnTo>
                    <a:pt x="103922" y="8385"/>
                  </a:lnTo>
                  <a:lnTo>
                    <a:pt x="105121" y="8486"/>
                  </a:lnTo>
                  <a:lnTo>
                    <a:pt x="107987" y="8486"/>
                  </a:lnTo>
                  <a:lnTo>
                    <a:pt x="106763" y="5153"/>
                  </a:lnTo>
                  <a:lnTo>
                    <a:pt x="108265" y="4180"/>
                  </a:lnTo>
                  <a:lnTo>
                    <a:pt x="112319" y="3890"/>
                  </a:lnTo>
                  <a:lnTo>
                    <a:pt x="114377" y="4723"/>
                  </a:lnTo>
                  <a:lnTo>
                    <a:pt x="117761" y="5860"/>
                  </a:lnTo>
                  <a:lnTo>
                    <a:pt x="119895" y="4673"/>
                  </a:lnTo>
                  <a:lnTo>
                    <a:pt x="122142" y="5001"/>
                  </a:lnTo>
                  <a:lnTo>
                    <a:pt x="123216" y="7236"/>
                  </a:lnTo>
                  <a:lnTo>
                    <a:pt x="125084" y="7236"/>
                  </a:lnTo>
                  <a:lnTo>
                    <a:pt x="127749" y="5544"/>
                  </a:lnTo>
                  <a:lnTo>
                    <a:pt x="130489" y="4332"/>
                  </a:lnTo>
                  <a:lnTo>
                    <a:pt x="130981" y="5532"/>
                  </a:lnTo>
                  <a:lnTo>
                    <a:pt x="134580" y="5494"/>
                  </a:lnTo>
                  <a:lnTo>
                    <a:pt x="132105" y="3069"/>
                  </a:lnTo>
                  <a:lnTo>
                    <a:pt x="134769" y="2817"/>
                  </a:lnTo>
                  <a:lnTo>
                    <a:pt x="142080" y="2817"/>
                  </a:lnTo>
                  <a:lnTo>
                    <a:pt x="142813" y="3713"/>
                  </a:lnTo>
                  <a:lnTo>
                    <a:pt x="144858" y="3776"/>
                  </a:lnTo>
                  <a:lnTo>
                    <a:pt x="144858" y="2337"/>
                  </a:lnTo>
                  <a:lnTo>
                    <a:pt x="147864" y="2779"/>
                  </a:lnTo>
                  <a:lnTo>
                    <a:pt x="148432" y="4989"/>
                  </a:lnTo>
                  <a:lnTo>
                    <a:pt x="149657" y="6643"/>
                  </a:lnTo>
                  <a:lnTo>
                    <a:pt x="149101" y="8309"/>
                  </a:lnTo>
                  <a:lnTo>
                    <a:pt x="147990" y="7564"/>
                  </a:lnTo>
                  <a:lnTo>
                    <a:pt x="146601" y="8638"/>
                  </a:lnTo>
                  <a:lnTo>
                    <a:pt x="144214" y="7400"/>
                  </a:lnTo>
                  <a:lnTo>
                    <a:pt x="144846" y="11163"/>
                  </a:lnTo>
                  <a:lnTo>
                    <a:pt x="144278" y="13461"/>
                  </a:lnTo>
                  <a:lnTo>
                    <a:pt x="147662" y="14724"/>
                  </a:lnTo>
                  <a:lnTo>
                    <a:pt x="148823" y="17944"/>
                  </a:lnTo>
                  <a:lnTo>
                    <a:pt x="148356" y="17944"/>
                  </a:lnTo>
                  <a:lnTo>
                    <a:pt x="145995" y="19118"/>
                  </a:lnTo>
                  <a:lnTo>
                    <a:pt x="144846" y="21012"/>
                  </a:lnTo>
                  <a:lnTo>
                    <a:pt x="144846" y="23373"/>
                  </a:lnTo>
                  <a:lnTo>
                    <a:pt x="142775" y="23096"/>
                  </a:lnTo>
                  <a:lnTo>
                    <a:pt x="139770" y="25040"/>
                  </a:lnTo>
                  <a:lnTo>
                    <a:pt x="140111" y="28311"/>
                  </a:lnTo>
                  <a:lnTo>
                    <a:pt x="141992" y="29788"/>
                  </a:lnTo>
                  <a:lnTo>
                    <a:pt x="142257" y="31745"/>
                  </a:lnTo>
                  <a:lnTo>
                    <a:pt x="142396" y="33387"/>
                  </a:lnTo>
                  <a:lnTo>
                    <a:pt x="143154" y="36000"/>
                  </a:lnTo>
                  <a:lnTo>
                    <a:pt x="141727" y="39271"/>
                  </a:lnTo>
                  <a:lnTo>
                    <a:pt x="141702" y="42604"/>
                  </a:lnTo>
                  <a:lnTo>
                    <a:pt x="141070" y="43135"/>
                  </a:lnTo>
                  <a:lnTo>
                    <a:pt x="141070" y="42440"/>
                  </a:lnTo>
                  <a:lnTo>
                    <a:pt x="140060" y="38993"/>
                  </a:lnTo>
                  <a:lnTo>
                    <a:pt x="136651" y="34245"/>
                  </a:lnTo>
                  <a:lnTo>
                    <a:pt x="136651" y="31025"/>
                  </a:lnTo>
                  <a:lnTo>
                    <a:pt x="138078" y="25255"/>
                  </a:lnTo>
                  <a:lnTo>
                    <a:pt x="138797" y="21151"/>
                  </a:lnTo>
                  <a:lnTo>
                    <a:pt x="136663" y="19939"/>
                  </a:lnTo>
                  <a:lnTo>
                    <a:pt x="136663" y="22300"/>
                  </a:lnTo>
                  <a:lnTo>
                    <a:pt x="136158" y="23437"/>
                  </a:lnTo>
                  <a:lnTo>
                    <a:pt x="135578" y="21947"/>
                  </a:lnTo>
                  <a:lnTo>
                    <a:pt x="132244" y="23424"/>
                  </a:lnTo>
                  <a:lnTo>
                    <a:pt x="132244" y="28765"/>
                  </a:lnTo>
                  <a:lnTo>
                    <a:pt x="130312" y="29295"/>
                  </a:lnTo>
                  <a:lnTo>
                    <a:pt x="126890" y="29295"/>
                  </a:lnTo>
                  <a:lnTo>
                    <a:pt x="124504" y="30722"/>
                  </a:lnTo>
                  <a:lnTo>
                    <a:pt x="123645" y="33576"/>
                  </a:lnTo>
                  <a:lnTo>
                    <a:pt x="121435" y="38008"/>
                  </a:lnTo>
                  <a:lnTo>
                    <a:pt x="122685" y="39006"/>
                  </a:lnTo>
                  <a:lnTo>
                    <a:pt x="124163" y="39586"/>
                  </a:lnTo>
                  <a:lnTo>
                    <a:pt x="126297" y="40193"/>
                  </a:lnTo>
                  <a:lnTo>
                    <a:pt x="127862" y="41657"/>
                  </a:lnTo>
                  <a:lnTo>
                    <a:pt x="128582" y="44549"/>
                  </a:lnTo>
                  <a:lnTo>
                    <a:pt x="129706" y="47706"/>
                  </a:lnTo>
                  <a:lnTo>
                    <a:pt x="128178" y="52403"/>
                  </a:lnTo>
                  <a:lnTo>
                    <a:pt x="126461" y="55358"/>
                  </a:lnTo>
                  <a:lnTo>
                    <a:pt x="125274" y="54676"/>
                  </a:lnTo>
                  <a:lnTo>
                    <a:pt x="123733" y="55951"/>
                  </a:lnTo>
                  <a:lnTo>
                    <a:pt x="123620" y="58792"/>
                  </a:lnTo>
                  <a:lnTo>
                    <a:pt x="122067" y="60118"/>
                  </a:lnTo>
                  <a:lnTo>
                    <a:pt x="122673" y="61393"/>
                  </a:lnTo>
                  <a:lnTo>
                    <a:pt x="124314" y="63098"/>
                  </a:lnTo>
                  <a:lnTo>
                    <a:pt x="124807" y="65131"/>
                  </a:lnTo>
                  <a:lnTo>
                    <a:pt x="123342" y="66305"/>
                  </a:lnTo>
                  <a:lnTo>
                    <a:pt x="122786" y="65750"/>
                  </a:lnTo>
                  <a:lnTo>
                    <a:pt x="122786" y="64196"/>
                  </a:lnTo>
                  <a:lnTo>
                    <a:pt x="121801" y="62997"/>
                  </a:lnTo>
                  <a:lnTo>
                    <a:pt x="120854" y="61317"/>
                  </a:lnTo>
                  <a:lnTo>
                    <a:pt x="119465" y="60143"/>
                  </a:lnTo>
                  <a:lnTo>
                    <a:pt x="118241" y="60762"/>
                  </a:lnTo>
                  <a:lnTo>
                    <a:pt x="118241" y="60762"/>
                  </a:lnTo>
                  <a:lnTo>
                    <a:pt x="118645" y="59297"/>
                  </a:lnTo>
                  <a:lnTo>
                    <a:pt x="117079" y="58514"/>
                  </a:lnTo>
                  <a:lnTo>
                    <a:pt x="116132" y="60396"/>
                  </a:lnTo>
                  <a:lnTo>
                    <a:pt x="114112" y="61583"/>
                  </a:lnTo>
                  <a:lnTo>
                    <a:pt x="114970" y="62719"/>
                  </a:lnTo>
                  <a:lnTo>
                    <a:pt x="116056" y="63931"/>
                  </a:lnTo>
                  <a:lnTo>
                    <a:pt x="117622" y="63376"/>
                  </a:lnTo>
                  <a:lnTo>
                    <a:pt x="118607" y="63691"/>
                  </a:lnTo>
                  <a:lnTo>
                    <a:pt x="115968" y="65497"/>
                  </a:lnTo>
                  <a:lnTo>
                    <a:pt x="117597" y="67530"/>
                  </a:lnTo>
                  <a:lnTo>
                    <a:pt x="119011" y="70371"/>
                  </a:lnTo>
                  <a:lnTo>
                    <a:pt x="119011" y="73919"/>
                  </a:lnTo>
                  <a:lnTo>
                    <a:pt x="118266" y="76028"/>
                  </a:lnTo>
                  <a:lnTo>
                    <a:pt x="116574" y="79096"/>
                  </a:lnTo>
                  <a:lnTo>
                    <a:pt x="112824" y="80978"/>
                  </a:lnTo>
                  <a:lnTo>
                    <a:pt x="111245" y="82114"/>
                  </a:lnTo>
                  <a:lnTo>
                    <a:pt x="110740" y="80940"/>
                  </a:lnTo>
                  <a:lnTo>
                    <a:pt x="110462" y="81041"/>
                  </a:lnTo>
                  <a:cubicBezTo>
                    <a:pt x="110159" y="81142"/>
                    <a:pt x="108594" y="81697"/>
                    <a:pt x="108253" y="81912"/>
                  </a:cubicBezTo>
                  <a:cubicBezTo>
                    <a:pt x="107886" y="82165"/>
                    <a:pt x="107634" y="83276"/>
                    <a:pt x="107520" y="83907"/>
                  </a:cubicBezTo>
                  <a:lnTo>
                    <a:pt x="107495" y="84008"/>
                  </a:lnTo>
                  <a:lnTo>
                    <a:pt x="108341" y="85688"/>
                  </a:lnTo>
                  <a:lnTo>
                    <a:pt x="110197" y="87468"/>
                  </a:lnTo>
                  <a:lnTo>
                    <a:pt x="110197" y="90852"/>
                  </a:lnTo>
                  <a:cubicBezTo>
                    <a:pt x="110046" y="91092"/>
                    <a:pt x="109174" y="91824"/>
                    <a:pt x="108379" y="92430"/>
                  </a:cubicBezTo>
                  <a:lnTo>
                    <a:pt x="107760" y="92115"/>
                  </a:lnTo>
                  <a:lnTo>
                    <a:pt x="106093" y="90360"/>
                  </a:lnTo>
                  <a:lnTo>
                    <a:pt x="104161" y="88541"/>
                  </a:lnTo>
                  <a:lnTo>
                    <a:pt x="103164" y="89829"/>
                  </a:lnTo>
                  <a:lnTo>
                    <a:pt x="102823" y="92203"/>
                  </a:lnTo>
                  <a:lnTo>
                    <a:pt x="103492" y="93756"/>
                  </a:lnTo>
                  <a:lnTo>
                    <a:pt x="104679" y="95398"/>
                  </a:lnTo>
                  <a:lnTo>
                    <a:pt x="106321" y="96648"/>
                  </a:lnTo>
                  <a:lnTo>
                    <a:pt x="106611" y="98239"/>
                  </a:lnTo>
                  <a:lnTo>
                    <a:pt x="107028" y="99602"/>
                  </a:lnTo>
                  <a:lnTo>
                    <a:pt x="105689" y="99047"/>
                  </a:lnTo>
                  <a:lnTo>
                    <a:pt x="104313" y="97254"/>
                  </a:lnTo>
                  <a:lnTo>
                    <a:pt x="103290" y="95082"/>
                  </a:lnTo>
                  <a:lnTo>
                    <a:pt x="101371" y="94072"/>
                  </a:lnTo>
                  <a:lnTo>
                    <a:pt x="101371" y="90056"/>
                  </a:lnTo>
                  <a:lnTo>
                    <a:pt x="99351" y="85725"/>
                  </a:lnTo>
                  <a:lnTo>
                    <a:pt x="97583" y="86773"/>
                  </a:lnTo>
                  <a:lnTo>
                    <a:pt x="97583" y="83756"/>
                  </a:lnTo>
                  <a:lnTo>
                    <a:pt x="95739" y="82897"/>
                  </a:lnTo>
                  <a:lnTo>
                    <a:pt x="94944" y="79690"/>
                  </a:lnTo>
                  <a:lnTo>
                    <a:pt x="91774" y="80422"/>
                  </a:lnTo>
                  <a:lnTo>
                    <a:pt x="90423" y="82278"/>
                  </a:lnTo>
                  <a:lnTo>
                    <a:pt x="87431" y="84980"/>
                  </a:lnTo>
                  <a:lnTo>
                    <a:pt x="85372" y="86773"/>
                  </a:lnTo>
                  <a:lnTo>
                    <a:pt x="84324" y="88503"/>
                  </a:lnTo>
                  <a:lnTo>
                    <a:pt x="84324" y="91546"/>
                  </a:lnTo>
                  <a:lnTo>
                    <a:pt x="82961" y="93706"/>
                  </a:lnTo>
                  <a:lnTo>
                    <a:pt x="82620" y="92456"/>
                  </a:lnTo>
                  <a:lnTo>
                    <a:pt x="81142" y="89084"/>
                  </a:lnTo>
                  <a:lnTo>
                    <a:pt x="79791" y="86180"/>
                  </a:lnTo>
                  <a:lnTo>
                    <a:pt x="79160" y="83465"/>
                  </a:lnTo>
                  <a:lnTo>
                    <a:pt x="78377" y="80359"/>
                  </a:lnTo>
                  <a:lnTo>
                    <a:pt x="76837" y="82152"/>
                  </a:lnTo>
                  <a:lnTo>
                    <a:pt x="75890" y="82000"/>
                  </a:lnTo>
                  <a:lnTo>
                    <a:pt x="74602" y="79803"/>
                  </a:lnTo>
                  <a:lnTo>
                    <a:pt x="71773" y="77745"/>
                  </a:lnTo>
                  <a:lnTo>
                    <a:pt x="68326" y="78175"/>
                  </a:lnTo>
                  <a:lnTo>
                    <a:pt x="65687" y="77770"/>
                  </a:lnTo>
                  <a:lnTo>
                    <a:pt x="63957" y="76849"/>
                  </a:lnTo>
                  <a:lnTo>
                    <a:pt x="62113" y="76710"/>
                  </a:lnTo>
                  <a:lnTo>
                    <a:pt x="60118" y="75624"/>
                  </a:lnTo>
                  <a:lnTo>
                    <a:pt x="56999" y="73086"/>
                  </a:lnTo>
                  <a:lnTo>
                    <a:pt x="55737" y="75232"/>
                  </a:lnTo>
                  <a:lnTo>
                    <a:pt x="57782" y="76912"/>
                  </a:lnTo>
                  <a:lnTo>
                    <a:pt x="59108" y="79349"/>
                  </a:lnTo>
                  <a:lnTo>
                    <a:pt x="61419" y="79235"/>
                  </a:lnTo>
                  <a:lnTo>
                    <a:pt x="63717" y="78541"/>
                  </a:lnTo>
                  <a:lnTo>
                    <a:pt x="64954" y="79879"/>
                  </a:lnTo>
                  <a:lnTo>
                    <a:pt x="66394" y="81306"/>
                  </a:lnTo>
                  <a:lnTo>
                    <a:pt x="65636" y="83187"/>
                  </a:lnTo>
                  <a:lnTo>
                    <a:pt x="64538" y="85208"/>
                  </a:lnTo>
                  <a:lnTo>
                    <a:pt x="60775" y="87140"/>
                  </a:lnTo>
                  <a:lnTo>
                    <a:pt x="57025" y="87973"/>
                  </a:lnTo>
                  <a:lnTo>
                    <a:pt x="53805" y="89425"/>
                  </a:lnTo>
                  <a:lnTo>
                    <a:pt x="53388" y="88263"/>
                  </a:lnTo>
                  <a:lnTo>
                    <a:pt x="52100" y="85132"/>
                  </a:lnTo>
                  <a:lnTo>
                    <a:pt x="50105" y="83554"/>
                  </a:lnTo>
                  <a:lnTo>
                    <a:pt x="49297" y="81230"/>
                  </a:lnTo>
                  <a:lnTo>
                    <a:pt x="47782" y="78831"/>
                  </a:lnTo>
                  <a:lnTo>
                    <a:pt x="45117" y="75169"/>
                  </a:lnTo>
                  <a:lnTo>
                    <a:pt x="43387" y="75801"/>
                  </a:lnTo>
                  <a:lnTo>
                    <a:pt x="44284" y="77341"/>
                  </a:lnTo>
                  <a:lnTo>
                    <a:pt x="45332" y="80182"/>
                  </a:lnTo>
                  <a:lnTo>
                    <a:pt x="46203" y="81382"/>
                  </a:lnTo>
                  <a:lnTo>
                    <a:pt x="48325" y="86281"/>
                  </a:lnTo>
                  <a:lnTo>
                    <a:pt x="49726" y="87241"/>
                  </a:lnTo>
                  <a:lnTo>
                    <a:pt x="51772" y="89198"/>
                  </a:lnTo>
                  <a:lnTo>
                    <a:pt x="52264" y="90271"/>
                  </a:lnTo>
                  <a:lnTo>
                    <a:pt x="53009" y="92506"/>
                  </a:lnTo>
                  <a:lnTo>
                    <a:pt x="54550" y="91736"/>
                  </a:lnTo>
                  <a:lnTo>
                    <a:pt x="58287" y="91218"/>
                  </a:lnTo>
                  <a:lnTo>
                    <a:pt x="59525" y="90612"/>
                  </a:lnTo>
                  <a:lnTo>
                    <a:pt x="59904" y="91837"/>
                  </a:lnTo>
                  <a:cubicBezTo>
                    <a:pt x="59664" y="92443"/>
                    <a:pt x="59070" y="93946"/>
                    <a:pt x="59070" y="94362"/>
                  </a:cubicBezTo>
                  <a:cubicBezTo>
                    <a:pt x="59045" y="94615"/>
                    <a:pt x="58338" y="96016"/>
                    <a:pt x="57681" y="97191"/>
                  </a:cubicBezTo>
                  <a:lnTo>
                    <a:pt x="54487" y="99148"/>
                  </a:lnTo>
                  <a:lnTo>
                    <a:pt x="51784" y="102128"/>
                  </a:lnTo>
                  <a:lnTo>
                    <a:pt x="48855" y="104792"/>
                  </a:lnTo>
                  <a:lnTo>
                    <a:pt x="49474" y="106408"/>
                  </a:lnTo>
                  <a:lnTo>
                    <a:pt x="49411" y="108719"/>
                  </a:lnTo>
                  <a:lnTo>
                    <a:pt x="50257" y="110727"/>
                  </a:lnTo>
                  <a:lnTo>
                    <a:pt x="50257" y="113189"/>
                  </a:lnTo>
                  <a:lnTo>
                    <a:pt x="48767" y="115487"/>
                  </a:lnTo>
                  <a:lnTo>
                    <a:pt x="44587" y="118694"/>
                  </a:lnTo>
                  <a:lnTo>
                    <a:pt x="44587" y="120096"/>
                  </a:lnTo>
                  <a:lnTo>
                    <a:pt x="44297" y="123897"/>
                  </a:lnTo>
                  <a:lnTo>
                    <a:pt x="42845" y="123897"/>
                  </a:lnTo>
                  <a:lnTo>
                    <a:pt x="42175" y="126927"/>
                  </a:lnTo>
                  <a:lnTo>
                    <a:pt x="39713" y="129730"/>
                  </a:lnTo>
                  <a:lnTo>
                    <a:pt x="38084" y="131536"/>
                  </a:lnTo>
                  <a:lnTo>
                    <a:pt x="35647" y="133367"/>
                  </a:lnTo>
                  <a:lnTo>
                    <a:pt x="31404" y="133367"/>
                  </a:lnTo>
                  <a:lnTo>
                    <a:pt x="29776" y="130842"/>
                  </a:lnTo>
                  <a:lnTo>
                    <a:pt x="29371" y="128581"/>
                  </a:lnTo>
                  <a:lnTo>
                    <a:pt x="28210" y="126334"/>
                  </a:lnTo>
                  <a:lnTo>
                    <a:pt x="26278" y="123796"/>
                  </a:lnTo>
                  <a:lnTo>
                    <a:pt x="26278" y="120222"/>
                  </a:lnTo>
                  <a:lnTo>
                    <a:pt x="24384" y="117495"/>
                  </a:lnTo>
                  <a:lnTo>
                    <a:pt x="24384" y="115285"/>
                  </a:lnTo>
                  <a:lnTo>
                    <a:pt x="26278" y="112659"/>
                  </a:lnTo>
                  <a:lnTo>
                    <a:pt x="26278" y="109654"/>
                  </a:lnTo>
                  <a:lnTo>
                    <a:pt x="25672" y="106509"/>
                  </a:lnTo>
                  <a:lnTo>
                    <a:pt x="23563" y="103340"/>
                  </a:lnTo>
                  <a:lnTo>
                    <a:pt x="23992" y="99262"/>
                  </a:lnTo>
                  <a:lnTo>
                    <a:pt x="22679" y="97140"/>
                  </a:lnTo>
                  <a:lnTo>
                    <a:pt x="19838" y="97279"/>
                  </a:lnTo>
                  <a:lnTo>
                    <a:pt x="18916" y="95701"/>
                  </a:lnTo>
                  <a:lnTo>
                    <a:pt x="16353" y="95410"/>
                  </a:lnTo>
                  <a:lnTo>
                    <a:pt x="13600" y="96787"/>
                  </a:lnTo>
                  <a:lnTo>
                    <a:pt x="11113" y="96787"/>
                  </a:lnTo>
                  <a:lnTo>
                    <a:pt x="8486" y="97090"/>
                  </a:lnTo>
                  <a:lnTo>
                    <a:pt x="5570" y="95385"/>
                  </a:lnTo>
                  <a:lnTo>
                    <a:pt x="1453" y="91067"/>
                  </a:lnTo>
                  <a:lnTo>
                    <a:pt x="645" y="87746"/>
                  </a:lnTo>
                  <a:lnTo>
                    <a:pt x="1175" y="84905"/>
                  </a:lnTo>
                  <a:lnTo>
                    <a:pt x="658" y="82518"/>
                  </a:lnTo>
                  <a:lnTo>
                    <a:pt x="1642" y="80132"/>
                  </a:lnTo>
                  <a:lnTo>
                    <a:pt x="4029" y="76306"/>
                  </a:lnTo>
                  <a:lnTo>
                    <a:pt x="6681" y="74386"/>
                  </a:lnTo>
                  <a:lnTo>
                    <a:pt x="7325" y="72353"/>
                  </a:lnTo>
                  <a:lnTo>
                    <a:pt x="9055" y="70523"/>
                  </a:lnTo>
                  <a:lnTo>
                    <a:pt x="10683" y="68894"/>
                  </a:lnTo>
                  <a:lnTo>
                    <a:pt x="11870" y="69487"/>
                  </a:lnTo>
                  <a:lnTo>
                    <a:pt x="16328" y="67858"/>
                  </a:lnTo>
                  <a:lnTo>
                    <a:pt x="20457" y="67871"/>
                  </a:lnTo>
                  <a:lnTo>
                    <a:pt x="22490" y="67543"/>
                  </a:lnTo>
                  <a:lnTo>
                    <a:pt x="23639" y="67795"/>
                  </a:lnTo>
                  <a:lnTo>
                    <a:pt x="24005" y="70560"/>
                  </a:lnTo>
                  <a:lnTo>
                    <a:pt x="26619" y="71116"/>
                  </a:lnTo>
                  <a:lnTo>
                    <a:pt x="29334" y="73338"/>
                  </a:lnTo>
                  <a:lnTo>
                    <a:pt x="31152" y="71747"/>
                  </a:lnTo>
                  <a:lnTo>
                    <a:pt x="32894" y="71457"/>
                  </a:lnTo>
                  <a:lnTo>
                    <a:pt x="38349" y="73035"/>
                  </a:lnTo>
                  <a:lnTo>
                    <a:pt x="41784" y="72505"/>
                  </a:lnTo>
                  <a:lnTo>
                    <a:pt x="44739" y="71154"/>
                  </a:lnTo>
                  <a:lnTo>
                    <a:pt x="45648" y="67719"/>
                  </a:lnTo>
                  <a:lnTo>
                    <a:pt x="44461" y="65989"/>
                  </a:lnTo>
                  <a:lnTo>
                    <a:pt x="41910" y="67442"/>
                  </a:lnTo>
                  <a:lnTo>
                    <a:pt x="39347" y="66785"/>
                  </a:lnTo>
                  <a:lnTo>
                    <a:pt x="37819" y="65762"/>
                  </a:lnTo>
                  <a:lnTo>
                    <a:pt x="38715" y="63590"/>
                  </a:lnTo>
                  <a:lnTo>
                    <a:pt x="40067" y="62820"/>
                  </a:lnTo>
                  <a:lnTo>
                    <a:pt x="42466" y="62227"/>
                  </a:lnTo>
                  <a:lnTo>
                    <a:pt x="45610" y="63073"/>
                  </a:lnTo>
                  <a:lnTo>
                    <a:pt x="50244" y="62075"/>
                  </a:lnTo>
                  <a:lnTo>
                    <a:pt x="47946" y="60345"/>
                  </a:lnTo>
                  <a:lnTo>
                    <a:pt x="45458" y="57782"/>
                  </a:lnTo>
                  <a:lnTo>
                    <a:pt x="46304" y="55206"/>
                  </a:lnTo>
                  <a:lnTo>
                    <a:pt x="43501" y="56999"/>
                  </a:lnTo>
                  <a:lnTo>
                    <a:pt x="43602" y="58312"/>
                  </a:lnTo>
                  <a:lnTo>
                    <a:pt x="42289" y="58312"/>
                  </a:lnTo>
                  <a:lnTo>
                    <a:pt x="41632" y="55938"/>
                  </a:lnTo>
                  <a:lnTo>
                    <a:pt x="39511" y="56469"/>
                  </a:lnTo>
                  <a:lnTo>
                    <a:pt x="37832" y="60042"/>
                  </a:lnTo>
                  <a:lnTo>
                    <a:pt x="37933" y="62265"/>
                  </a:lnTo>
                  <a:lnTo>
                    <a:pt x="36632" y="62530"/>
                  </a:lnTo>
                  <a:lnTo>
                    <a:pt x="35167" y="62757"/>
                  </a:lnTo>
                  <a:lnTo>
                    <a:pt x="33639" y="64398"/>
                  </a:lnTo>
                  <a:lnTo>
                    <a:pt x="34776" y="65750"/>
                  </a:lnTo>
                  <a:lnTo>
                    <a:pt x="33829" y="66659"/>
                  </a:lnTo>
                  <a:lnTo>
                    <a:pt x="32427" y="65585"/>
                  </a:lnTo>
                  <a:lnTo>
                    <a:pt x="30988" y="61886"/>
                  </a:lnTo>
                  <a:lnTo>
                    <a:pt x="28033" y="58893"/>
                  </a:lnTo>
                  <a:lnTo>
                    <a:pt x="25242" y="56974"/>
                  </a:lnTo>
                  <a:lnTo>
                    <a:pt x="24636" y="59146"/>
                  </a:lnTo>
                  <a:lnTo>
                    <a:pt x="27136" y="61595"/>
                  </a:lnTo>
                  <a:lnTo>
                    <a:pt x="29712" y="63085"/>
                  </a:lnTo>
                  <a:lnTo>
                    <a:pt x="29574" y="63401"/>
                  </a:lnTo>
                  <a:lnTo>
                    <a:pt x="28172" y="62921"/>
                  </a:lnTo>
                  <a:lnTo>
                    <a:pt x="28172" y="64967"/>
                  </a:lnTo>
                  <a:lnTo>
                    <a:pt x="27541" y="65333"/>
                  </a:lnTo>
                  <a:lnTo>
                    <a:pt x="27541" y="64537"/>
                  </a:lnTo>
                  <a:lnTo>
                    <a:pt x="26720" y="63148"/>
                  </a:lnTo>
                  <a:lnTo>
                    <a:pt x="25255" y="61785"/>
                  </a:lnTo>
                  <a:lnTo>
                    <a:pt x="23273" y="59575"/>
                  </a:lnTo>
                  <a:lnTo>
                    <a:pt x="21467" y="59575"/>
                  </a:lnTo>
                  <a:lnTo>
                    <a:pt x="20141" y="60295"/>
                  </a:lnTo>
                  <a:lnTo>
                    <a:pt x="17515" y="59600"/>
                  </a:lnTo>
                  <a:lnTo>
                    <a:pt x="17174" y="61557"/>
                  </a:lnTo>
                  <a:lnTo>
                    <a:pt x="16277" y="61949"/>
                  </a:lnTo>
                  <a:lnTo>
                    <a:pt x="15179" y="63919"/>
                  </a:lnTo>
                  <a:lnTo>
                    <a:pt x="13386" y="66507"/>
                  </a:lnTo>
                  <a:lnTo>
                    <a:pt x="11391" y="66406"/>
                  </a:lnTo>
                  <a:lnTo>
                    <a:pt x="10065" y="67176"/>
                  </a:lnTo>
                  <a:lnTo>
                    <a:pt x="9143" y="66381"/>
                  </a:lnTo>
                  <a:lnTo>
                    <a:pt x="6719" y="65649"/>
                  </a:lnTo>
                  <a:lnTo>
                    <a:pt x="6719" y="60610"/>
                  </a:lnTo>
                  <a:lnTo>
                    <a:pt x="8827" y="59499"/>
                  </a:lnTo>
                  <a:lnTo>
                    <a:pt x="12413" y="59954"/>
                  </a:lnTo>
                  <a:lnTo>
                    <a:pt x="14156" y="58148"/>
                  </a:lnTo>
                  <a:lnTo>
                    <a:pt x="13070" y="55825"/>
                  </a:lnTo>
                  <a:lnTo>
                    <a:pt x="12110" y="55320"/>
                  </a:lnTo>
                  <a:lnTo>
                    <a:pt x="13045" y="55168"/>
                  </a:lnTo>
                  <a:lnTo>
                    <a:pt x="14749" y="55168"/>
                  </a:lnTo>
                  <a:lnTo>
                    <a:pt x="16694" y="53186"/>
                  </a:lnTo>
                  <a:lnTo>
                    <a:pt x="17616" y="49840"/>
                  </a:lnTo>
                  <a:lnTo>
                    <a:pt x="20381" y="48691"/>
                  </a:lnTo>
                  <a:lnTo>
                    <a:pt x="20608" y="45913"/>
                  </a:lnTo>
                  <a:lnTo>
                    <a:pt x="21568" y="44764"/>
                  </a:lnTo>
                  <a:lnTo>
                    <a:pt x="22250" y="45559"/>
                  </a:lnTo>
                  <a:lnTo>
                    <a:pt x="21442" y="48211"/>
                  </a:lnTo>
                  <a:lnTo>
                    <a:pt x="25924" y="48211"/>
                  </a:lnTo>
                  <a:lnTo>
                    <a:pt x="29788" y="47504"/>
                  </a:lnTo>
                  <a:lnTo>
                    <a:pt x="30558" y="44915"/>
                  </a:lnTo>
                  <a:lnTo>
                    <a:pt x="31733" y="43539"/>
                  </a:lnTo>
                  <a:lnTo>
                    <a:pt x="32023" y="41910"/>
                  </a:lnTo>
                  <a:lnTo>
                    <a:pt x="34687" y="41821"/>
                  </a:lnTo>
                  <a:lnTo>
                    <a:pt x="37390" y="40129"/>
                  </a:lnTo>
                  <a:lnTo>
                    <a:pt x="35369" y="38841"/>
                  </a:lnTo>
                  <a:lnTo>
                    <a:pt x="32768" y="39599"/>
                  </a:lnTo>
                  <a:lnTo>
                    <a:pt x="31253" y="39422"/>
                  </a:lnTo>
                  <a:lnTo>
                    <a:pt x="30205" y="36303"/>
                  </a:lnTo>
                  <a:lnTo>
                    <a:pt x="33147" y="32604"/>
                  </a:lnTo>
                  <a:lnTo>
                    <a:pt x="31202" y="31215"/>
                  </a:lnTo>
                  <a:lnTo>
                    <a:pt x="29586" y="32591"/>
                  </a:lnTo>
                  <a:lnTo>
                    <a:pt x="28955" y="34372"/>
                  </a:lnTo>
                  <a:lnTo>
                    <a:pt x="27136" y="35874"/>
                  </a:lnTo>
                  <a:lnTo>
                    <a:pt x="26897" y="38425"/>
                  </a:lnTo>
                  <a:lnTo>
                    <a:pt x="28462" y="40723"/>
                  </a:lnTo>
                  <a:cubicBezTo>
                    <a:pt x="28361" y="41241"/>
                    <a:pt x="28071" y="42667"/>
                    <a:pt x="28071" y="42933"/>
                  </a:cubicBezTo>
                  <a:cubicBezTo>
                    <a:pt x="28008" y="43147"/>
                    <a:pt x="27288" y="44233"/>
                    <a:pt x="26619" y="45155"/>
                  </a:cubicBezTo>
                  <a:lnTo>
                    <a:pt x="24131" y="44902"/>
                  </a:lnTo>
                  <a:lnTo>
                    <a:pt x="24308" y="43640"/>
                  </a:lnTo>
                  <a:lnTo>
                    <a:pt x="22553" y="40622"/>
                  </a:lnTo>
                  <a:lnTo>
                    <a:pt x="21076" y="42465"/>
                  </a:lnTo>
                  <a:lnTo>
                    <a:pt x="19687" y="42718"/>
                  </a:lnTo>
                  <a:lnTo>
                    <a:pt x="18740" y="39321"/>
                  </a:lnTo>
                  <a:lnTo>
                    <a:pt x="19510" y="37680"/>
                  </a:lnTo>
                  <a:lnTo>
                    <a:pt x="21985" y="35205"/>
                  </a:lnTo>
                  <a:lnTo>
                    <a:pt x="23386" y="32326"/>
                  </a:lnTo>
                  <a:lnTo>
                    <a:pt x="25874" y="28790"/>
                  </a:lnTo>
                  <a:lnTo>
                    <a:pt x="29712" y="24750"/>
                  </a:lnTo>
                  <a:lnTo>
                    <a:pt x="33021" y="23639"/>
                  </a:lnTo>
                  <a:lnTo>
                    <a:pt x="35294" y="24232"/>
                  </a:lnTo>
                  <a:lnTo>
                    <a:pt x="38008" y="25381"/>
                  </a:lnTo>
                  <a:lnTo>
                    <a:pt x="41481" y="27212"/>
                  </a:lnTo>
                  <a:lnTo>
                    <a:pt x="42188" y="29068"/>
                  </a:lnTo>
                  <a:lnTo>
                    <a:pt x="41039" y="29813"/>
                  </a:lnTo>
                  <a:lnTo>
                    <a:pt x="36556" y="28942"/>
                  </a:lnTo>
                  <a:lnTo>
                    <a:pt x="39284" y="30975"/>
                  </a:lnTo>
                  <a:lnTo>
                    <a:pt x="40976" y="34245"/>
                  </a:lnTo>
                  <a:lnTo>
                    <a:pt x="41910" y="32781"/>
                  </a:lnTo>
                  <a:lnTo>
                    <a:pt x="44436" y="32907"/>
                  </a:lnTo>
                  <a:lnTo>
                    <a:pt x="43135" y="30886"/>
                  </a:lnTo>
                  <a:lnTo>
                    <a:pt x="45181" y="29712"/>
                  </a:lnTo>
                  <a:lnTo>
                    <a:pt x="45471" y="27237"/>
                  </a:lnTo>
                  <a:lnTo>
                    <a:pt x="46191" y="27528"/>
                  </a:lnTo>
                  <a:lnTo>
                    <a:pt x="46809" y="30634"/>
                  </a:lnTo>
                  <a:lnTo>
                    <a:pt x="49082" y="27982"/>
                  </a:lnTo>
                  <a:lnTo>
                    <a:pt x="52971" y="25924"/>
                  </a:lnTo>
                  <a:lnTo>
                    <a:pt x="56330" y="25217"/>
                  </a:lnTo>
                  <a:lnTo>
                    <a:pt x="55648" y="23815"/>
                  </a:lnTo>
                  <a:lnTo>
                    <a:pt x="55863" y="23159"/>
                  </a:lnTo>
                  <a:lnTo>
                    <a:pt x="58224" y="23714"/>
                  </a:lnTo>
                  <a:lnTo>
                    <a:pt x="61596" y="25406"/>
                  </a:lnTo>
                  <a:lnTo>
                    <a:pt x="61596" y="23171"/>
                  </a:lnTo>
                  <a:lnTo>
                    <a:pt x="59449" y="21277"/>
                  </a:lnTo>
                  <a:lnTo>
                    <a:pt x="59500" y="18828"/>
                  </a:lnTo>
                  <a:lnTo>
                    <a:pt x="60245" y="15532"/>
                  </a:lnTo>
                  <a:lnTo>
                    <a:pt x="61457" y="15987"/>
                  </a:lnTo>
                  <a:lnTo>
                    <a:pt x="62252" y="17944"/>
                  </a:lnTo>
                  <a:lnTo>
                    <a:pt x="63300" y="20899"/>
                  </a:lnTo>
                  <a:lnTo>
                    <a:pt x="64614" y="24333"/>
                  </a:lnTo>
                  <a:lnTo>
                    <a:pt x="63464" y="26530"/>
                  </a:lnTo>
                  <a:lnTo>
                    <a:pt x="65813" y="27364"/>
                  </a:lnTo>
                  <a:lnTo>
                    <a:pt x="67114" y="25659"/>
                  </a:lnTo>
                  <a:lnTo>
                    <a:pt x="66470" y="24270"/>
                  </a:lnTo>
                  <a:cubicBezTo>
                    <a:pt x="67215" y="24106"/>
                    <a:pt x="67947" y="23879"/>
                    <a:pt x="68667" y="23601"/>
                  </a:cubicBezTo>
                  <a:lnTo>
                    <a:pt x="69134" y="23386"/>
                  </a:lnTo>
                  <a:lnTo>
                    <a:pt x="67530" y="22060"/>
                  </a:lnTo>
                  <a:lnTo>
                    <a:pt x="65952" y="21770"/>
                  </a:lnTo>
                  <a:lnTo>
                    <a:pt x="64715" y="17982"/>
                  </a:lnTo>
                  <a:lnTo>
                    <a:pt x="65864" y="17211"/>
                  </a:lnTo>
                  <a:lnTo>
                    <a:pt x="66407" y="15696"/>
                  </a:lnTo>
                  <a:lnTo>
                    <a:pt x="69071" y="17275"/>
                  </a:lnTo>
                  <a:lnTo>
                    <a:pt x="70750" y="16252"/>
                  </a:lnTo>
                  <a:lnTo>
                    <a:pt x="68313" y="14964"/>
                  </a:lnTo>
                  <a:lnTo>
                    <a:pt x="67152" y="13726"/>
                  </a:lnTo>
                  <a:lnTo>
                    <a:pt x="70321" y="11946"/>
                  </a:lnTo>
                  <a:lnTo>
                    <a:pt x="69033" y="10683"/>
                  </a:lnTo>
                  <a:lnTo>
                    <a:pt x="70460" y="7943"/>
                  </a:lnTo>
                  <a:lnTo>
                    <a:pt x="73743" y="5481"/>
                  </a:lnTo>
                  <a:lnTo>
                    <a:pt x="74501" y="2968"/>
                  </a:lnTo>
                  <a:lnTo>
                    <a:pt x="75624" y="1554"/>
                  </a:lnTo>
                  <a:lnTo>
                    <a:pt x="77468" y="1554"/>
                  </a:lnTo>
                  <a:lnTo>
                    <a:pt x="78554" y="4206"/>
                  </a:lnTo>
                  <a:lnTo>
                    <a:pt x="80019" y="2097"/>
                  </a:lnTo>
                  <a:lnTo>
                    <a:pt x="81786" y="784"/>
                  </a:lnTo>
                  <a:close/>
                  <a:moveTo>
                    <a:pt x="81786" y="1"/>
                  </a:moveTo>
                  <a:lnTo>
                    <a:pt x="79614" y="1605"/>
                  </a:lnTo>
                  <a:lnTo>
                    <a:pt x="78705" y="2880"/>
                  </a:lnTo>
                  <a:lnTo>
                    <a:pt x="77910" y="910"/>
                  </a:lnTo>
                  <a:lnTo>
                    <a:pt x="75334" y="910"/>
                  </a:lnTo>
                  <a:lnTo>
                    <a:pt x="73983" y="2615"/>
                  </a:lnTo>
                  <a:lnTo>
                    <a:pt x="73213" y="5090"/>
                  </a:lnTo>
                  <a:lnTo>
                    <a:pt x="70043" y="7476"/>
                  </a:lnTo>
                  <a:lnTo>
                    <a:pt x="68263" y="10784"/>
                  </a:lnTo>
                  <a:lnTo>
                    <a:pt x="69286" y="11794"/>
                  </a:lnTo>
                  <a:lnTo>
                    <a:pt x="66154" y="13562"/>
                  </a:lnTo>
                  <a:lnTo>
                    <a:pt x="67897" y="15431"/>
                  </a:lnTo>
                  <a:lnTo>
                    <a:pt x="69475" y="16277"/>
                  </a:lnTo>
                  <a:lnTo>
                    <a:pt x="69071" y="16517"/>
                  </a:lnTo>
                  <a:lnTo>
                    <a:pt x="66066" y="14737"/>
                  </a:lnTo>
                  <a:lnTo>
                    <a:pt x="65346" y="16795"/>
                  </a:lnTo>
                  <a:lnTo>
                    <a:pt x="63970" y="17704"/>
                  </a:lnTo>
                  <a:lnTo>
                    <a:pt x="65472" y="22313"/>
                  </a:lnTo>
                  <a:lnTo>
                    <a:pt x="67253" y="22654"/>
                  </a:lnTo>
                  <a:lnTo>
                    <a:pt x="67934" y="23209"/>
                  </a:lnTo>
                  <a:cubicBezTo>
                    <a:pt x="67290" y="23411"/>
                    <a:pt x="66634" y="23588"/>
                    <a:pt x="65965" y="23727"/>
                  </a:cubicBezTo>
                  <a:lnTo>
                    <a:pt x="65573" y="23803"/>
                  </a:lnTo>
                  <a:lnTo>
                    <a:pt x="66394" y="25571"/>
                  </a:lnTo>
                  <a:lnTo>
                    <a:pt x="65611" y="26606"/>
                  </a:lnTo>
                  <a:lnTo>
                    <a:pt x="64386" y="26177"/>
                  </a:lnTo>
                  <a:lnTo>
                    <a:pt x="65333" y="24371"/>
                  </a:lnTo>
                  <a:lnTo>
                    <a:pt x="63906" y="20671"/>
                  </a:lnTo>
                  <a:lnTo>
                    <a:pt x="62858" y="17717"/>
                  </a:lnTo>
                  <a:lnTo>
                    <a:pt x="61962" y="15482"/>
                  </a:lnTo>
                  <a:lnTo>
                    <a:pt x="59815" y="14686"/>
                  </a:lnTo>
                  <a:lnTo>
                    <a:pt x="58894" y="18714"/>
                  </a:lnTo>
                  <a:lnTo>
                    <a:pt x="58830" y="21555"/>
                  </a:lnTo>
                  <a:lnTo>
                    <a:pt x="60990" y="23449"/>
                  </a:lnTo>
                  <a:lnTo>
                    <a:pt x="60990" y="24371"/>
                  </a:lnTo>
                  <a:lnTo>
                    <a:pt x="58502" y="23121"/>
                  </a:lnTo>
                  <a:lnTo>
                    <a:pt x="55459" y="22401"/>
                  </a:lnTo>
                  <a:lnTo>
                    <a:pt x="54992" y="23853"/>
                  </a:lnTo>
                  <a:lnTo>
                    <a:pt x="55434" y="24762"/>
                  </a:lnTo>
                  <a:lnTo>
                    <a:pt x="52807" y="25305"/>
                  </a:lnTo>
                  <a:lnTo>
                    <a:pt x="48729" y="27439"/>
                  </a:lnTo>
                  <a:lnTo>
                    <a:pt x="47176" y="29232"/>
                  </a:lnTo>
                  <a:lnTo>
                    <a:pt x="46746" y="27073"/>
                  </a:lnTo>
                  <a:lnTo>
                    <a:pt x="44941" y="26316"/>
                  </a:lnTo>
                  <a:lnTo>
                    <a:pt x="44600" y="29321"/>
                  </a:lnTo>
                  <a:lnTo>
                    <a:pt x="42238" y="30672"/>
                  </a:lnTo>
                  <a:lnTo>
                    <a:pt x="43249" y="32212"/>
                  </a:lnTo>
                  <a:lnTo>
                    <a:pt x="41582" y="32137"/>
                  </a:lnTo>
                  <a:lnTo>
                    <a:pt x="41039" y="32983"/>
                  </a:lnTo>
                  <a:lnTo>
                    <a:pt x="39814" y="30634"/>
                  </a:lnTo>
                  <a:lnTo>
                    <a:pt x="39145" y="30078"/>
                  </a:lnTo>
                  <a:lnTo>
                    <a:pt x="41178" y="30482"/>
                  </a:lnTo>
                  <a:lnTo>
                    <a:pt x="42971" y="29321"/>
                  </a:lnTo>
                  <a:lnTo>
                    <a:pt x="41999" y="26770"/>
                  </a:lnTo>
                  <a:lnTo>
                    <a:pt x="38299" y="24813"/>
                  </a:lnTo>
                  <a:lnTo>
                    <a:pt x="35496" y="23639"/>
                  </a:lnTo>
                  <a:lnTo>
                    <a:pt x="32983" y="22982"/>
                  </a:lnTo>
                  <a:lnTo>
                    <a:pt x="29359" y="24194"/>
                  </a:lnTo>
                  <a:lnTo>
                    <a:pt x="25381" y="28386"/>
                  </a:lnTo>
                  <a:lnTo>
                    <a:pt x="22831" y="32010"/>
                  </a:lnTo>
                  <a:lnTo>
                    <a:pt x="21492" y="34801"/>
                  </a:lnTo>
                  <a:lnTo>
                    <a:pt x="19005" y="37276"/>
                  </a:lnTo>
                  <a:lnTo>
                    <a:pt x="18058" y="39258"/>
                  </a:lnTo>
                  <a:lnTo>
                    <a:pt x="19219" y="43438"/>
                  </a:lnTo>
                  <a:lnTo>
                    <a:pt x="21404" y="43046"/>
                  </a:lnTo>
                  <a:lnTo>
                    <a:pt x="22452" y="41733"/>
                  </a:lnTo>
                  <a:lnTo>
                    <a:pt x="23639" y="43766"/>
                  </a:lnTo>
                  <a:lnTo>
                    <a:pt x="23399" y="45458"/>
                  </a:lnTo>
                  <a:lnTo>
                    <a:pt x="26909" y="45824"/>
                  </a:lnTo>
                  <a:lnTo>
                    <a:pt x="27010" y="45673"/>
                  </a:lnTo>
                  <a:cubicBezTo>
                    <a:pt x="28702" y="43387"/>
                    <a:pt x="28702" y="43072"/>
                    <a:pt x="28702" y="42970"/>
                  </a:cubicBezTo>
                  <a:cubicBezTo>
                    <a:pt x="28702" y="42794"/>
                    <a:pt x="28904" y="41683"/>
                    <a:pt x="29106" y="40723"/>
                  </a:cubicBezTo>
                  <a:lnTo>
                    <a:pt x="29144" y="40597"/>
                  </a:lnTo>
                  <a:lnTo>
                    <a:pt x="27566" y="38261"/>
                  </a:lnTo>
                  <a:lnTo>
                    <a:pt x="27743" y="36190"/>
                  </a:lnTo>
                  <a:lnTo>
                    <a:pt x="29498" y="34750"/>
                  </a:lnTo>
                  <a:lnTo>
                    <a:pt x="30129" y="32957"/>
                  </a:lnTo>
                  <a:lnTo>
                    <a:pt x="31240" y="32010"/>
                  </a:lnTo>
                  <a:lnTo>
                    <a:pt x="32238" y="32730"/>
                  </a:lnTo>
                  <a:lnTo>
                    <a:pt x="29510" y="36177"/>
                  </a:lnTo>
                  <a:lnTo>
                    <a:pt x="30773" y="39991"/>
                  </a:lnTo>
                  <a:lnTo>
                    <a:pt x="32831" y="40243"/>
                  </a:lnTo>
                  <a:lnTo>
                    <a:pt x="35281" y="39523"/>
                  </a:lnTo>
                  <a:lnTo>
                    <a:pt x="36203" y="40129"/>
                  </a:lnTo>
                  <a:lnTo>
                    <a:pt x="34498" y="41190"/>
                  </a:lnTo>
                  <a:lnTo>
                    <a:pt x="31493" y="41291"/>
                  </a:lnTo>
                  <a:lnTo>
                    <a:pt x="31139" y="43248"/>
                  </a:lnTo>
                  <a:lnTo>
                    <a:pt x="30041" y="44549"/>
                  </a:lnTo>
                  <a:lnTo>
                    <a:pt x="29296" y="46948"/>
                  </a:lnTo>
                  <a:lnTo>
                    <a:pt x="25861" y="47592"/>
                  </a:lnTo>
                  <a:lnTo>
                    <a:pt x="22288" y="47592"/>
                  </a:lnTo>
                  <a:lnTo>
                    <a:pt x="22957" y="45420"/>
                  </a:lnTo>
                  <a:lnTo>
                    <a:pt x="21543" y="43804"/>
                  </a:lnTo>
                  <a:lnTo>
                    <a:pt x="19990" y="45660"/>
                  </a:lnTo>
                  <a:lnTo>
                    <a:pt x="19775" y="48261"/>
                  </a:lnTo>
                  <a:lnTo>
                    <a:pt x="17085" y="49385"/>
                  </a:lnTo>
                  <a:lnTo>
                    <a:pt x="16113" y="52857"/>
                  </a:lnTo>
                  <a:lnTo>
                    <a:pt x="14484" y="54524"/>
                  </a:lnTo>
                  <a:lnTo>
                    <a:pt x="12982" y="54524"/>
                  </a:lnTo>
                  <a:lnTo>
                    <a:pt x="10178" y="55004"/>
                  </a:lnTo>
                  <a:lnTo>
                    <a:pt x="12590" y="56279"/>
                  </a:lnTo>
                  <a:lnTo>
                    <a:pt x="13398" y="58022"/>
                  </a:lnTo>
                  <a:lnTo>
                    <a:pt x="12186" y="59285"/>
                  </a:lnTo>
                  <a:lnTo>
                    <a:pt x="8714" y="58855"/>
                  </a:lnTo>
                  <a:lnTo>
                    <a:pt x="6100" y="60232"/>
                  </a:lnTo>
                  <a:lnTo>
                    <a:pt x="6100" y="66116"/>
                  </a:lnTo>
                  <a:lnTo>
                    <a:pt x="8777" y="66899"/>
                  </a:lnTo>
                  <a:lnTo>
                    <a:pt x="10002" y="67947"/>
                  </a:lnTo>
                  <a:lnTo>
                    <a:pt x="11555" y="67038"/>
                  </a:lnTo>
                  <a:lnTo>
                    <a:pt x="13714" y="67151"/>
                  </a:lnTo>
                  <a:lnTo>
                    <a:pt x="15709" y="64247"/>
                  </a:lnTo>
                  <a:lnTo>
                    <a:pt x="16719" y="62441"/>
                  </a:lnTo>
                  <a:lnTo>
                    <a:pt x="17729" y="61999"/>
                  </a:lnTo>
                  <a:lnTo>
                    <a:pt x="18020" y="60383"/>
                  </a:lnTo>
                  <a:lnTo>
                    <a:pt x="20229" y="60964"/>
                  </a:lnTo>
                  <a:lnTo>
                    <a:pt x="21631" y="60194"/>
                  </a:lnTo>
                  <a:lnTo>
                    <a:pt x="22982" y="60194"/>
                  </a:lnTo>
                  <a:lnTo>
                    <a:pt x="24800" y="62227"/>
                  </a:lnTo>
                  <a:lnTo>
                    <a:pt x="26202" y="63502"/>
                  </a:lnTo>
                  <a:lnTo>
                    <a:pt x="26909" y="64702"/>
                  </a:lnTo>
                  <a:lnTo>
                    <a:pt x="26909" y="66444"/>
                  </a:lnTo>
                  <a:lnTo>
                    <a:pt x="28803" y="65333"/>
                  </a:lnTo>
                  <a:lnTo>
                    <a:pt x="28803" y="63805"/>
                  </a:lnTo>
                  <a:lnTo>
                    <a:pt x="29927" y="64171"/>
                  </a:lnTo>
                  <a:lnTo>
                    <a:pt x="30521" y="62807"/>
                  </a:lnTo>
                  <a:lnTo>
                    <a:pt x="27553" y="61115"/>
                  </a:lnTo>
                  <a:lnTo>
                    <a:pt x="25343" y="58956"/>
                  </a:lnTo>
                  <a:lnTo>
                    <a:pt x="25609" y="57997"/>
                  </a:lnTo>
                  <a:lnTo>
                    <a:pt x="27629" y="59386"/>
                  </a:lnTo>
                  <a:lnTo>
                    <a:pt x="30432" y="62176"/>
                  </a:lnTo>
                  <a:lnTo>
                    <a:pt x="31910" y="65977"/>
                  </a:lnTo>
                  <a:lnTo>
                    <a:pt x="33879" y="67492"/>
                  </a:lnTo>
                  <a:lnTo>
                    <a:pt x="35660" y="65800"/>
                  </a:lnTo>
                  <a:lnTo>
                    <a:pt x="34498" y="64424"/>
                  </a:lnTo>
                  <a:lnTo>
                    <a:pt x="35496" y="63338"/>
                  </a:lnTo>
                  <a:lnTo>
                    <a:pt x="36758" y="63148"/>
                  </a:lnTo>
                  <a:lnTo>
                    <a:pt x="38602" y="62782"/>
                  </a:lnTo>
                  <a:lnTo>
                    <a:pt x="38488" y="60168"/>
                  </a:lnTo>
                  <a:lnTo>
                    <a:pt x="39966" y="57012"/>
                  </a:lnTo>
                  <a:lnTo>
                    <a:pt x="41203" y="56696"/>
                  </a:lnTo>
                  <a:lnTo>
                    <a:pt x="41809" y="58944"/>
                  </a:lnTo>
                  <a:lnTo>
                    <a:pt x="44284" y="58944"/>
                  </a:lnTo>
                  <a:lnTo>
                    <a:pt x="44158" y="57315"/>
                  </a:lnTo>
                  <a:lnTo>
                    <a:pt x="45155" y="56683"/>
                  </a:lnTo>
                  <a:lnTo>
                    <a:pt x="44739" y="57946"/>
                  </a:lnTo>
                  <a:lnTo>
                    <a:pt x="47529" y="60812"/>
                  </a:lnTo>
                  <a:lnTo>
                    <a:pt x="48767" y="61747"/>
                  </a:lnTo>
                  <a:lnTo>
                    <a:pt x="45635" y="62416"/>
                  </a:lnTo>
                  <a:lnTo>
                    <a:pt x="42478" y="61570"/>
                  </a:lnTo>
                  <a:lnTo>
                    <a:pt x="39877" y="62214"/>
                  </a:lnTo>
                  <a:lnTo>
                    <a:pt x="38223" y="63136"/>
                  </a:lnTo>
                  <a:lnTo>
                    <a:pt x="37036" y="66002"/>
                  </a:lnTo>
                  <a:lnTo>
                    <a:pt x="39044" y="67341"/>
                  </a:lnTo>
                  <a:lnTo>
                    <a:pt x="41999" y="68111"/>
                  </a:lnTo>
                  <a:lnTo>
                    <a:pt x="44284" y="66823"/>
                  </a:lnTo>
                  <a:lnTo>
                    <a:pt x="44979" y="67833"/>
                  </a:lnTo>
                  <a:lnTo>
                    <a:pt x="44208" y="70712"/>
                  </a:lnTo>
                  <a:lnTo>
                    <a:pt x="41658" y="71886"/>
                  </a:lnTo>
                  <a:lnTo>
                    <a:pt x="38400" y="72391"/>
                  </a:lnTo>
                  <a:lnTo>
                    <a:pt x="32932" y="70813"/>
                  </a:lnTo>
                  <a:lnTo>
                    <a:pt x="30887" y="71154"/>
                  </a:lnTo>
                  <a:lnTo>
                    <a:pt x="29334" y="72518"/>
                  </a:lnTo>
                  <a:lnTo>
                    <a:pt x="26922" y="70535"/>
                  </a:lnTo>
                  <a:lnTo>
                    <a:pt x="24586" y="70030"/>
                  </a:lnTo>
                  <a:lnTo>
                    <a:pt x="24207" y="67277"/>
                  </a:lnTo>
                  <a:lnTo>
                    <a:pt x="22515" y="66899"/>
                  </a:lnTo>
                  <a:lnTo>
                    <a:pt x="20406" y="67252"/>
                  </a:lnTo>
                  <a:lnTo>
                    <a:pt x="16227" y="67227"/>
                  </a:lnTo>
                  <a:lnTo>
                    <a:pt x="11908" y="68805"/>
                  </a:lnTo>
                  <a:lnTo>
                    <a:pt x="10570" y="68136"/>
                  </a:lnTo>
                  <a:lnTo>
                    <a:pt x="8613" y="70081"/>
                  </a:lnTo>
                  <a:lnTo>
                    <a:pt x="6782" y="72025"/>
                  </a:lnTo>
                  <a:lnTo>
                    <a:pt x="6163" y="73995"/>
                  </a:lnTo>
                  <a:lnTo>
                    <a:pt x="3612" y="75826"/>
                  </a:lnTo>
                  <a:lnTo>
                    <a:pt x="1087" y="79854"/>
                  </a:lnTo>
                  <a:lnTo>
                    <a:pt x="1" y="82468"/>
                  </a:lnTo>
                  <a:lnTo>
                    <a:pt x="531" y="84917"/>
                  </a:lnTo>
                  <a:lnTo>
                    <a:pt x="14" y="87758"/>
                  </a:lnTo>
                  <a:lnTo>
                    <a:pt x="885" y="91382"/>
                  </a:lnTo>
                  <a:lnTo>
                    <a:pt x="5140" y="95852"/>
                  </a:lnTo>
                  <a:lnTo>
                    <a:pt x="8347" y="97746"/>
                  </a:lnTo>
                  <a:lnTo>
                    <a:pt x="11151" y="97418"/>
                  </a:lnTo>
                  <a:lnTo>
                    <a:pt x="13752" y="97418"/>
                  </a:lnTo>
                  <a:lnTo>
                    <a:pt x="16467" y="96054"/>
                  </a:lnTo>
                  <a:lnTo>
                    <a:pt x="18525" y="96294"/>
                  </a:lnTo>
                  <a:lnTo>
                    <a:pt x="19497" y="97923"/>
                  </a:lnTo>
                  <a:lnTo>
                    <a:pt x="22338" y="97784"/>
                  </a:lnTo>
                  <a:lnTo>
                    <a:pt x="23336" y="99400"/>
                  </a:lnTo>
                  <a:lnTo>
                    <a:pt x="22906" y="103492"/>
                  </a:lnTo>
                  <a:lnTo>
                    <a:pt x="25066" y="106686"/>
                  </a:lnTo>
                  <a:lnTo>
                    <a:pt x="25659" y="109717"/>
                  </a:lnTo>
                  <a:lnTo>
                    <a:pt x="25659" y="112457"/>
                  </a:lnTo>
                  <a:lnTo>
                    <a:pt x="23765" y="115083"/>
                  </a:lnTo>
                  <a:lnTo>
                    <a:pt x="23765" y="117697"/>
                  </a:lnTo>
                  <a:lnTo>
                    <a:pt x="25659" y="120437"/>
                  </a:lnTo>
                  <a:lnTo>
                    <a:pt x="25659" y="124010"/>
                  </a:lnTo>
                  <a:lnTo>
                    <a:pt x="27692" y="126675"/>
                  </a:lnTo>
                  <a:lnTo>
                    <a:pt x="28778" y="128733"/>
                  </a:lnTo>
                  <a:lnTo>
                    <a:pt x="29157" y="130993"/>
                  </a:lnTo>
                  <a:lnTo>
                    <a:pt x="31051" y="133998"/>
                  </a:lnTo>
                  <a:lnTo>
                    <a:pt x="35849" y="133998"/>
                  </a:lnTo>
                  <a:lnTo>
                    <a:pt x="38501" y="132003"/>
                  </a:lnTo>
                  <a:lnTo>
                    <a:pt x="40193" y="130160"/>
                  </a:lnTo>
                  <a:lnTo>
                    <a:pt x="42769" y="127243"/>
                  </a:lnTo>
                  <a:lnTo>
                    <a:pt x="43362" y="124541"/>
                  </a:lnTo>
                  <a:lnTo>
                    <a:pt x="44865" y="124541"/>
                  </a:lnTo>
                  <a:lnTo>
                    <a:pt x="45206" y="120121"/>
                  </a:lnTo>
                  <a:lnTo>
                    <a:pt x="45206" y="119010"/>
                  </a:lnTo>
                  <a:lnTo>
                    <a:pt x="49183" y="115954"/>
                  </a:lnTo>
                  <a:lnTo>
                    <a:pt x="50888" y="113379"/>
                  </a:lnTo>
                  <a:lnTo>
                    <a:pt x="50888" y="110651"/>
                  </a:lnTo>
                  <a:lnTo>
                    <a:pt x="50042" y="108606"/>
                  </a:lnTo>
                  <a:lnTo>
                    <a:pt x="50092" y="106295"/>
                  </a:lnTo>
                  <a:lnTo>
                    <a:pt x="49600" y="104969"/>
                  </a:lnTo>
                  <a:lnTo>
                    <a:pt x="52239" y="102570"/>
                  </a:lnTo>
                  <a:lnTo>
                    <a:pt x="54853" y="99653"/>
                  </a:lnTo>
                  <a:lnTo>
                    <a:pt x="58149" y="97645"/>
                  </a:lnTo>
                  <a:lnTo>
                    <a:pt x="58186" y="97570"/>
                  </a:lnTo>
                  <a:cubicBezTo>
                    <a:pt x="58641" y="96761"/>
                    <a:pt x="59702" y="94817"/>
                    <a:pt x="59702" y="94362"/>
                  </a:cubicBezTo>
                  <a:cubicBezTo>
                    <a:pt x="59702" y="94148"/>
                    <a:pt x="60131" y="92948"/>
                    <a:pt x="60522" y="91963"/>
                  </a:cubicBezTo>
                  <a:lnTo>
                    <a:pt x="60573" y="91862"/>
                  </a:lnTo>
                  <a:lnTo>
                    <a:pt x="59904" y="89716"/>
                  </a:lnTo>
                  <a:lnTo>
                    <a:pt x="58149" y="90587"/>
                  </a:lnTo>
                  <a:lnTo>
                    <a:pt x="54411" y="91117"/>
                  </a:lnTo>
                  <a:lnTo>
                    <a:pt x="53375" y="91610"/>
                  </a:lnTo>
                  <a:lnTo>
                    <a:pt x="52858" y="90031"/>
                  </a:lnTo>
                  <a:lnTo>
                    <a:pt x="52327" y="88870"/>
                  </a:lnTo>
                  <a:lnTo>
                    <a:pt x="50118" y="86748"/>
                  </a:lnTo>
                  <a:lnTo>
                    <a:pt x="48830" y="85852"/>
                  </a:lnTo>
                  <a:lnTo>
                    <a:pt x="46772" y="81104"/>
                  </a:lnTo>
                  <a:lnTo>
                    <a:pt x="45913" y="79917"/>
                  </a:lnTo>
                  <a:lnTo>
                    <a:pt x="44852" y="77076"/>
                  </a:lnTo>
                  <a:lnTo>
                    <a:pt x="44309" y="76142"/>
                  </a:lnTo>
                  <a:lnTo>
                    <a:pt x="44890" y="75927"/>
                  </a:lnTo>
                  <a:lnTo>
                    <a:pt x="47264" y="79185"/>
                  </a:lnTo>
                  <a:lnTo>
                    <a:pt x="48716" y="81470"/>
                  </a:lnTo>
                  <a:lnTo>
                    <a:pt x="49562" y="83945"/>
                  </a:lnTo>
                  <a:lnTo>
                    <a:pt x="51570" y="85523"/>
                  </a:lnTo>
                  <a:lnTo>
                    <a:pt x="52795" y="88478"/>
                  </a:lnTo>
                  <a:lnTo>
                    <a:pt x="53439" y="90271"/>
                  </a:lnTo>
                  <a:lnTo>
                    <a:pt x="57189" y="88579"/>
                  </a:lnTo>
                  <a:lnTo>
                    <a:pt x="60939" y="87746"/>
                  </a:lnTo>
                  <a:lnTo>
                    <a:pt x="65005" y="85675"/>
                  </a:lnTo>
                  <a:lnTo>
                    <a:pt x="66230" y="83453"/>
                  </a:lnTo>
                  <a:lnTo>
                    <a:pt x="67139" y="81154"/>
                  </a:lnTo>
                  <a:lnTo>
                    <a:pt x="65422" y="79437"/>
                  </a:lnTo>
                  <a:lnTo>
                    <a:pt x="63932" y="77821"/>
                  </a:lnTo>
                  <a:lnTo>
                    <a:pt x="61356" y="78616"/>
                  </a:lnTo>
                  <a:lnTo>
                    <a:pt x="59487" y="78705"/>
                  </a:lnTo>
                  <a:lnTo>
                    <a:pt x="58325" y="76571"/>
                  </a:lnTo>
                  <a:lnTo>
                    <a:pt x="56570" y="75094"/>
                  </a:lnTo>
                  <a:lnTo>
                    <a:pt x="57189" y="74045"/>
                  </a:lnTo>
                  <a:lnTo>
                    <a:pt x="59790" y="76154"/>
                  </a:lnTo>
                  <a:lnTo>
                    <a:pt x="61886" y="77303"/>
                  </a:lnTo>
                  <a:lnTo>
                    <a:pt x="63742" y="77442"/>
                  </a:lnTo>
                  <a:lnTo>
                    <a:pt x="65472" y="78364"/>
                  </a:lnTo>
                  <a:lnTo>
                    <a:pt x="68351" y="78818"/>
                  </a:lnTo>
                  <a:lnTo>
                    <a:pt x="71634" y="78414"/>
                  </a:lnTo>
                  <a:lnTo>
                    <a:pt x="74109" y="80195"/>
                  </a:lnTo>
                  <a:lnTo>
                    <a:pt x="75511" y="82569"/>
                  </a:lnTo>
                  <a:lnTo>
                    <a:pt x="77089" y="82834"/>
                  </a:lnTo>
                  <a:lnTo>
                    <a:pt x="78074" y="81697"/>
                  </a:lnTo>
                  <a:lnTo>
                    <a:pt x="78541" y="83617"/>
                  </a:lnTo>
                  <a:lnTo>
                    <a:pt x="79173" y="86357"/>
                  </a:lnTo>
                  <a:lnTo>
                    <a:pt x="80562" y="89349"/>
                  </a:lnTo>
                  <a:lnTo>
                    <a:pt x="82014" y="92670"/>
                  </a:lnTo>
                  <a:lnTo>
                    <a:pt x="82721" y="95246"/>
                  </a:lnTo>
                  <a:lnTo>
                    <a:pt x="84930" y="91723"/>
                  </a:lnTo>
                  <a:lnTo>
                    <a:pt x="84930" y="88668"/>
                  </a:lnTo>
                  <a:lnTo>
                    <a:pt x="85802" y="87215"/>
                  </a:lnTo>
                  <a:lnTo>
                    <a:pt x="87822" y="85460"/>
                  </a:lnTo>
                  <a:lnTo>
                    <a:pt x="90840" y="82720"/>
                  </a:lnTo>
                  <a:lnTo>
                    <a:pt x="92115" y="80990"/>
                  </a:lnTo>
                  <a:lnTo>
                    <a:pt x="94451" y="80447"/>
                  </a:lnTo>
                  <a:lnTo>
                    <a:pt x="95158" y="83339"/>
                  </a:lnTo>
                  <a:lnTo>
                    <a:pt x="96914" y="84160"/>
                  </a:lnTo>
                  <a:lnTo>
                    <a:pt x="96914" y="87885"/>
                  </a:lnTo>
                  <a:lnTo>
                    <a:pt x="99035" y="86622"/>
                  </a:lnTo>
                  <a:lnTo>
                    <a:pt x="100702" y="90132"/>
                  </a:lnTo>
                  <a:lnTo>
                    <a:pt x="100702" y="94451"/>
                  </a:lnTo>
                  <a:lnTo>
                    <a:pt x="102772" y="95549"/>
                  </a:lnTo>
                  <a:lnTo>
                    <a:pt x="103720" y="97557"/>
                  </a:lnTo>
                  <a:lnTo>
                    <a:pt x="105247" y="99565"/>
                  </a:lnTo>
                  <a:lnTo>
                    <a:pt x="107975" y="100701"/>
                  </a:lnTo>
                  <a:lnTo>
                    <a:pt x="107192" y="98100"/>
                  </a:lnTo>
                  <a:lnTo>
                    <a:pt x="106864" y="96294"/>
                  </a:lnTo>
                  <a:lnTo>
                    <a:pt x="105121" y="94994"/>
                  </a:lnTo>
                  <a:lnTo>
                    <a:pt x="104023" y="93478"/>
                  </a:lnTo>
                  <a:lnTo>
                    <a:pt x="103442" y="92127"/>
                  </a:lnTo>
                  <a:lnTo>
                    <a:pt x="103732" y="90082"/>
                  </a:lnTo>
                  <a:lnTo>
                    <a:pt x="104212" y="89476"/>
                  </a:lnTo>
                  <a:lnTo>
                    <a:pt x="105626" y="90801"/>
                  </a:lnTo>
                  <a:lnTo>
                    <a:pt x="107306" y="92595"/>
                  </a:lnTo>
                  <a:lnTo>
                    <a:pt x="108417" y="93163"/>
                  </a:lnTo>
                  <a:lnTo>
                    <a:pt x="108568" y="93049"/>
                  </a:lnTo>
                  <a:cubicBezTo>
                    <a:pt x="110803" y="91382"/>
                    <a:pt x="110803" y="91041"/>
                    <a:pt x="110803" y="90902"/>
                  </a:cubicBezTo>
                  <a:lnTo>
                    <a:pt x="110803" y="87203"/>
                  </a:lnTo>
                  <a:lnTo>
                    <a:pt x="108846" y="85359"/>
                  </a:lnTo>
                  <a:lnTo>
                    <a:pt x="108139" y="83932"/>
                  </a:lnTo>
                  <a:cubicBezTo>
                    <a:pt x="108265" y="83238"/>
                    <a:pt x="108480" y="82556"/>
                    <a:pt x="108581" y="82455"/>
                  </a:cubicBezTo>
                  <a:cubicBezTo>
                    <a:pt x="108758" y="82341"/>
                    <a:pt x="109654" y="82000"/>
                    <a:pt x="110374" y="81748"/>
                  </a:cubicBezTo>
                  <a:lnTo>
                    <a:pt x="110967" y="83099"/>
                  </a:lnTo>
                  <a:lnTo>
                    <a:pt x="113139" y="81521"/>
                  </a:lnTo>
                  <a:lnTo>
                    <a:pt x="117016" y="79589"/>
                  </a:lnTo>
                  <a:lnTo>
                    <a:pt x="118821" y="76293"/>
                  </a:lnTo>
                  <a:lnTo>
                    <a:pt x="119604" y="74083"/>
                  </a:lnTo>
                  <a:lnTo>
                    <a:pt x="119630" y="70232"/>
                  </a:lnTo>
                  <a:lnTo>
                    <a:pt x="118140" y="67227"/>
                  </a:lnTo>
                  <a:lnTo>
                    <a:pt x="116890" y="65649"/>
                  </a:lnTo>
                  <a:lnTo>
                    <a:pt x="118809" y="64348"/>
                  </a:lnTo>
                  <a:lnTo>
                    <a:pt x="119958" y="63451"/>
                  </a:lnTo>
                  <a:lnTo>
                    <a:pt x="117622" y="62719"/>
                  </a:lnTo>
                  <a:lnTo>
                    <a:pt x="116258" y="63212"/>
                  </a:lnTo>
                  <a:lnTo>
                    <a:pt x="115475" y="62340"/>
                  </a:lnTo>
                  <a:lnTo>
                    <a:pt x="115059" y="61772"/>
                  </a:lnTo>
                  <a:lnTo>
                    <a:pt x="116624" y="60863"/>
                  </a:lnTo>
                  <a:lnTo>
                    <a:pt x="117369" y="59373"/>
                  </a:lnTo>
                  <a:lnTo>
                    <a:pt x="117900" y="59638"/>
                  </a:lnTo>
                  <a:lnTo>
                    <a:pt x="117256" y="61974"/>
                  </a:lnTo>
                  <a:lnTo>
                    <a:pt x="119390" y="60901"/>
                  </a:lnTo>
                  <a:lnTo>
                    <a:pt x="120337" y="61684"/>
                  </a:lnTo>
                  <a:lnTo>
                    <a:pt x="121284" y="63350"/>
                  </a:lnTo>
                  <a:lnTo>
                    <a:pt x="122168" y="64424"/>
                  </a:lnTo>
                  <a:lnTo>
                    <a:pt x="122168" y="66015"/>
                  </a:lnTo>
                  <a:lnTo>
                    <a:pt x="123291" y="67151"/>
                  </a:lnTo>
                  <a:lnTo>
                    <a:pt x="125501" y="65383"/>
                  </a:lnTo>
                  <a:lnTo>
                    <a:pt x="124882" y="62782"/>
                  </a:lnTo>
                  <a:lnTo>
                    <a:pt x="123216" y="61078"/>
                  </a:lnTo>
                  <a:lnTo>
                    <a:pt x="122837" y="60295"/>
                  </a:lnTo>
                  <a:lnTo>
                    <a:pt x="124238" y="59095"/>
                  </a:lnTo>
                  <a:lnTo>
                    <a:pt x="124352" y="56254"/>
                  </a:lnTo>
                  <a:lnTo>
                    <a:pt x="125337" y="55433"/>
                  </a:lnTo>
                  <a:lnTo>
                    <a:pt x="126688" y="56229"/>
                  </a:lnTo>
                  <a:lnTo>
                    <a:pt x="128734" y="52693"/>
                  </a:lnTo>
                  <a:lnTo>
                    <a:pt x="130363" y="47693"/>
                  </a:lnTo>
                  <a:lnTo>
                    <a:pt x="129176" y="44359"/>
                  </a:lnTo>
                  <a:lnTo>
                    <a:pt x="128418" y="41329"/>
                  </a:lnTo>
                  <a:lnTo>
                    <a:pt x="126625" y="39650"/>
                  </a:lnTo>
                  <a:lnTo>
                    <a:pt x="124365" y="39006"/>
                  </a:lnTo>
                  <a:lnTo>
                    <a:pt x="123039" y="38501"/>
                  </a:lnTo>
                  <a:lnTo>
                    <a:pt x="122231" y="37844"/>
                  </a:lnTo>
                  <a:lnTo>
                    <a:pt x="124238" y="33816"/>
                  </a:lnTo>
                  <a:lnTo>
                    <a:pt x="125047" y="31152"/>
                  </a:lnTo>
                  <a:lnTo>
                    <a:pt x="127067" y="29939"/>
                  </a:lnTo>
                  <a:lnTo>
                    <a:pt x="130350" y="29939"/>
                  </a:lnTo>
                  <a:lnTo>
                    <a:pt x="135009" y="28677"/>
                  </a:lnTo>
                  <a:lnTo>
                    <a:pt x="132875" y="28677"/>
                  </a:lnTo>
                  <a:lnTo>
                    <a:pt x="132875" y="23841"/>
                  </a:lnTo>
                  <a:lnTo>
                    <a:pt x="135224" y="22793"/>
                  </a:lnTo>
                  <a:lnTo>
                    <a:pt x="136108" y="25091"/>
                  </a:lnTo>
                  <a:lnTo>
                    <a:pt x="137257" y="22490"/>
                  </a:lnTo>
                  <a:lnTo>
                    <a:pt x="137282" y="21025"/>
                  </a:lnTo>
                  <a:lnTo>
                    <a:pt x="138090" y="21479"/>
                  </a:lnTo>
                  <a:lnTo>
                    <a:pt x="137446" y="25129"/>
                  </a:lnTo>
                  <a:lnTo>
                    <a:pt x="136032" y="30912"/>
                  </a:lnTo>
                  <a:lnTo>
                    <a:pt x="136019" y="34447"/>
                  </a:lnTo>
                  <a:lnTo>
                    <a:pt x="139467" y="39220"/>
                  </a:lnTo>
                  <a:lnTo>
                    <a:pt x="140452" y="42491"/>
                  </a:lnTo>
                  <a:lnTo>
                    <a:pt x="140452" y="44486"/>
                  </a:lnTo>
                  <a:lnTo>
                    <a:pt x="142346" y="42907"/>
                  </a:lnTo>
                  <a:lnTo>
                    <a:pt x="142346" y="39460"/>
                  </a:lnTo>
                  <a:lnTo>
                    <a:pt x="143836" y="36051"/>
                  </a:lnTo>
                  <a:lnTo>
                    <a:pt x="143028" y="33273"/>
                  </a:lnTo>
                  <a:lnTo>
                    <a:pt x="142901" y="31682"/>
                  </a:lnTo>
                  <a:lnTo>
                    <a:pt x="142598" y="29447"/>
                  </a:lnTo>
                  <a:lnTo>
                    <a:pt x="140742" y="27982"/>
                  </a:lnTo>
                  <a:lnTo>
                    <a:pt x="140464" y="25356"/>
                  </a:lnTo>
                  <a:lnTo>
                    <a:pt x="142939" y="23740"/>
                  </a:lnTo>
                  <a:lnTo>
                    <a:pt x="145502" y="24093"/>
                  </a:lnTo>
                  <a:lnTo>
                    <a:pt x="145502" y="21189"/>
                  </a:lnTo>
                  <a:lnTo>
                    <a:pt x="146462" y="19611"/>
                  </a:lnTo>
                  <a:lnTo>
                    <a:pt x="148508" y="18588"/>
                  </a:lnTo>
                  <a:lnTo>
                    <a:pt x="149732" y="18588"/>
                  </a:lnTo>
                  <a:lnTo>
                    <a:pt x="148141" y="14231"/>
                  </a:lnTo>
                  <a:lnTo>
                    <a:pt x="145010" y="13070"/>
                  </a:lnTo>
                  <a:lnTo>
                    <a:pt x="145490" y="11214"/>
                  </a:lnTo>
                  <a:lnTo>
                    <a:pt x="145161" y="9105"/>
                  </a:lnTo>
                  <a:lnTo>
                    <a:pt x="145060" y="8562"/>
                  </a:lnTo>
                  <a:lnTo>
                    <a:pt x="146664" y="9395"/>
                  </a:lnTo>
                  <a:lnTo>
                    <a:pt x="148015" y="8360"/>
                  </a:lnTo>
                  <a:lnTo>
                    <a:pt x="149442" y="9307"/>
                  </a:lnTo>
                  <a:lnTo>
                    <a:pt x="150364" y="6542"/>
                  </a:lnTo>
                  <a:lnTo>
                    <a:pt x="149038" y="4774"/>
                  </a:lnTo>
                  <a:lnTo>
                    <a:pt x="148369" y="2223"/>
                  </a:lnTo>
                  <a:lnTo>
                    <a:pt x="144227" y="1605"/>
                  </a:lnTo>
                  <a:lnTo>
                    <a:pt x="144227" y="3120"/>
                  </a:lnTo>
                  <a:lnTo>
                    <a:pt x="143116" y="3082"/>
                  </a:lnTo>
                  <a:lnTo>
                    <a:pt x="142384" y="2185"/>
                  </a:lnTo>
                  <a:lnTo>
                    <a:pt x="134744" y="2185"/>
                  </a:lnTo>
                  <a:lnTo>
                    <a:pt x="130704" y="2564"/>
                  </a:lnTo>
                  <a:lnTo>
                    <a:pt x="133065" y="4875"/>
                  </a:lnTo>
                  <a:lnTo>
                    <a:pt x="131411" y="4888"/>
                  </a:lnTo>
                  <a:lnTo>
                    <a:pt x="130842" y="3486"/>
                  </a:lnTo>
                  <a:lnTo>
                    <a:pt x="127458" y="4989"/>
                  </a:lnTo>
                  <a:lnTo>
                    <a:pt x="124908" y="6605"/>
                  </a:lnTo>
                  <a:lnTo>
                    <a:pt x="123620" y="6605"/>
                  </a:lnTo>
                  <a:lnTo>
                    <a:pt x="122584" y="4420"/>
                  </a:lnTo>
                  <a:lnTo>
                    <a:pt x="119781" y="4016"/>
                  </a:lnTo>
                  <a:lnTo>
                    <a:pt x="117710" y="5178"/>
                  </a:lnTo>
                  <a:lnTo>
                    <a:pt x="114604" y="4143"/>
                  </a:lnTo>
                  <a:lnTo>
                    <a:pt x="112432" y="3259"/>
                  </a:lnTo>
                  <a:lnTo>
                    <a:pt x="108076" y="3574"/>
                  </a:lnTo>
                  <a:lnTo>
                    <a:pt x="106005" y="4900"/>
                  </a:lnTo>
                  <a:lnTo>
                    <a:pt x="107091" y="7842"/>
                  </a:lnTo>
                  <a:lnTo>
                    <a:pt x="105146" y="7842"/>
                  </a:lnTo>
                  <a:lnTo>
                    <a:pt x="103795" y="7729"/>
                  </a:lnTo>
                  <a:lnTo>
                    <a:pt x="101851" y="8714"/>
                  </a:lnTo>
                  <a:lnTo>
                    <a:pt x="102583" y="10039"/>
                  </a:lnTo>
                  <a:lnTo>
                    <a:pt x="102583" y="10039"/>
                  </a:lnTo>
                  <a:lnTo>
                    <a:pt x="101169" y="9623"/>
                  </a:lnTo>
                  <a:lnTo>
                    <a:pt x="100348" y="6744"/>
                  </a:lnTo>
                  <a:lnTo>
                    <a:pt x="97545" y="4370"/>
                  </a:lnTo>
                  <a:lnTo>
                    <a:pt x="93252" y="4963"/>
                  </a:lnTo>
                  <a:lnTo>
                    <a:pt x="94072" y="7628"/>
                  </a:lnTo>
                  <a:lnTo>
                    <a:pt x="91509" y="7539"/>
                  </a:lnTo>
                  <a:lnTo>
                    <a:pt x="90385" y="6074"/>
                  </a:lnTo>
                  <a:lnTo>
                    <a:pt x="87999" y="7337"/>
                  </a:lnTo>
                  <a:lnTo>
                    <a:pt x="86231" y="7893"/>
                  </a:lnTo>
                  <a:lnTo>
                    <a:pt x="84034" y="10544"/>
                  </a:lnTo>
                  <a:lnTo>
                    <a:pt x="83706" y="9282"/>
                  </a:lnTo>
                  <a:lnTo>
                    <a:pt x="85915" y="5923"/>
                  </a:lnTo>
                  <a:lnTo>
                    <a:pt x="85234" y="2526"/>
                  </a:lnTo>
                  <a:lnTo>
                    <a:pt x="817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188;p80">
              <a:extLst>
                <a:ext uri="{FF2B5EF4-FFF2-40B4-BE49-F238E27FC236}">
                  <a16:creationId xmlns:a16="http://schemas.microsoft.com/office/drawing/2014/main" id="{B5EBD449-E849-4177-826A-FE08A57FE52C}"/>
                </a:ext>
              </a:extLst>
            </p:cNvPr>
            <p:cNvSpPr/>
            <p:nvPr/>
          </p:nvSpPr>
          <p:spPr>
            <a:xfrm>
              <a:off x="4467225" y="3815075"/>
              <a:ext cx="177425" cy="289800"/>
            </a:xfrm>
            <a:custGeom>
              <a:avLst/>
              <a:gdLst/>
              <a:ahLst/>
              <a:cxnLst/>
              <a:rect l="l" t="t" r="r" b="b"/>
              <a:pathLst>
                <a:path w="7097" h="11592" extrusionOk="0">
                  <a:moveTo>
                    <a:pt x="5683" y="0"/>
                  </a:moveTo>
                  <a:lnTo>
                    <a:pt x="4572" y="1339"/>
                  </a:lnTo>
                  <a:lnTo>
                    <a:pt x="2602" y="2513"/>
                  </a:lnTo>
                  <a:lnTo>
                    <a:pt x="1023" y="3271"/>
                  </a:lnTo>
                  <a:lnTo>
                    <a:pt x="1415" y="5809"/>
                  </a:lnTo>
                  <a:lnTo>
                    <a:pt x="1023" y="7362"/>
                  </a:lnTo>
                  <a:lnTo>
                    <a:pt x="1" y="8524"/>
                  </a:lnTo>
                  <a:lnTo>
                    <a:pt x="556" y="10809"/>
                  </a:lnTo>
                  <a:lnTo>
                    <a:pt x="2134" y="11592"/>
                  </a:lnTo>
                  <a:lnTo>
                    <a:pt x="3864" y="9849"/>
                  </a:lnTo>
                  <a:lnTo>
                    <a:pt x="5203" y="6541"/>
                  </a:lnTo>
                  <a:lnTo>
                    <a:pt x="6226" y="3384"/>
                  </a:lnTo>
                  <a:lnTo>
                    <a:pt x="7097" y="1655"/>
                  </a:lnTo>
                  <a:lnTo>
                    <a:pt x="61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189;p80">
              <a:extLst>
                <a:ext uri="{FF2B5EF4-FFF2-40B4-BE49-F238E27FC236}">
                  <a16:creationId xmlns:a16="http://schemas.microsoft.com/office/drawing/2014/main" id="{16799402-0AAF-42C0-ABA8-834F86876EC6}"/>
                </a:ext>
              </a:extLst>
            </p:cNvPr>
            <p:cNvSpPr/>
            <p:nvPr/>
          </p:nvSpPr>
          <p:spPr>
            <a:xfrm>
              <a:off x="4458375" y="3806875"/>
              <a:ext cx="194800" cy="307475"/>
            </a:xfrm>
            <a:custGeom>
              <a:avLst/>
              <a:gdLst/>
              <a:ahLst/>
              <a:cxnLst/>
              <a:rect l="l" t="t" r="r" b="b"/>
              <a:pathLst>
                <a:path w="7792" h="12299" extrusionOk="0">
                  <a:moveTo>
                    <a:pt x="6327" y="644"/>
                  </a:moveTo>
                  <a:lnTo>
                    <a:pt x="7097" y="1995"/>
                  </a:lnTo>
                  <a:lnTo>
                    <a:pt x="6277" y="3611"/>
                  </a:lnTo>
                  <a:lnTo>
                    <a:pt x="5266" y="6756"/>
                  </a:lnTo>
                  <a:lnTo>
                    <a:pt x="3953" y="10001"/>
                  </a:lnTo>
                  <a:lnTo>
                    <a:pt x="2413" y="11529"/>
                  </a:lnTo>
                  <a:lnTo>
                    <a:pt x="1175" y="10910"/>
                  </a:lnTo>
                  <a:lnTo>
                    <a:pt x="695" y="8940"/>
                  </a:lnTo>
                  <a:lnTo>
                    <a:pt x="1668" y="7829"/>
                  </a:lnTo>
                  <a:lnTo>
                    <a:pt x="2097" y="6149"/>
                  </a:lnTo>
                  <a:lnTo>
                    <a:pt x="1731" y="3776"/>
                  </a:lnTo>
                  <a:lnTo>
                    <a:pt x="3120" y="3119"/>
                  </a:lnTo>
                  <a:lnTo>
                    <a:pt x="5090" y="1932"/>
                  </a:lnTo>
                  <a:lnTo>
                    <a:pt x="6176" y="644"/>
                  </a:lnTo>
                  <a:close/>
                  <a:moveTo>
                    <a:pt x="5873" y="0"/>
                  </a:moveTo>
                  <a:lnTo>
                    <a:pt x="4711" y="1427"/>
                  </a:lnTo>
                  <a:lnTo>
                    <a:pt x="2817" y="2563"/>
                  </a:lnTo>
                  <a:lnTo>
                    <a:pt x="1024" y="3409"/>
                  </a:lnTo>
                  <a:lnTo>
                    <a:pt x="1440" y="6124"/>
                  </a:lnTo>
                  <a:lnTo>
                    <a:pt x="1087" y="7538"/>
                  </a:lnTo>
                  <a:lnTo>
                    <a:pt x="1" y="8776"/>
                  </a:lnTo>
                  <a:lnTo>
                    <a:pt x="632" y="11352"/>
                  </a:lnTo>
                  <a:lnTo>
                    <a:pt x="2552" y="12299"/>
                  </a:lnTo>
                  <a:lnTo>
                    <a:pt x="4420" y="10405"/>
                  </a:lnTo>
                  <a:lnTo>
                    <a:pt x="5847" y="6958"/>
                  </a:lnTo>
                  <a:lnTo>
                    <a:pt x="6845" y="3851"/>
                  </a:lnTo>
                  <a:lnTo>
                    <a:pt x="7792" y="1970"/>
                  </a:lnTo>
                  <a:lnTo>
                    <a:pt x="66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190;p80">
              <a:extLst>
                <a:ext uri="{FF2B5EF4-FFF2-40B4-BE49-F238E27FC236}">
                  <a16:creationId xmlns:a16="http://schemas.microsoft.com/office/drawing/2014/main" id="{6FDA2F46-AFA9-4C22-B4C6-E712FF128317}"/>
                </a:ext>
              </a:extLst>
            </p:cNvPr>
            <p:cNvSpPr/>
            <p:nvPr/>
          </p:nvSpPr>
          <p:spPr>
            <a:xfrm>
              <a:off x="5304725" y="3312525"/>
              <a:ext cx="45475" cy="78625"/>
            </a:xfrm>
            <a:custGeom>
              <a:avLst/>
              <a:gdLst/>
              <a:ahLst/>
              <a:cxnLst/>
              <a:rect l="l" t="t" r="r" b="b"/>
              <a:pathLst>
                <a:path w="1819" h="3145" extrusionOk="0">
                  <a:moveTo>
                    <a:pt x="480" y="0"/>
                  </a:moveTo>
                  <a:lnTo>
                    <a:pt x="0" y="1654"/>
                  </a:lnTo>
                  <a:lnTo>
                    <a:pt x="480" y="3144"/>
                  </a:lnTo>
                  <a:lnTo>
                    <a:pt x="1503" y="2753"/>
                  </a:lnTo>
                  <a:lnTo>
                    <a:pt x="1818" y="1566"/>
                  </a:lnTo>
                  <a:lnTo>
                    <a:pt x="4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191;p80">
              <a:extLst>
                <a:ext uri="{FF2B5EF4-FFF2-40B4-BE49-F238E27FC236}">
                  <a16:creationId xmlns:a16="http://schemas.microsoft.com/office/drawing/2014/main" id="{D828BC50-8851-424E-AF51-DAAEDF1B5875}"/>
                </a:ext>
              </a:extLst>
            </p:cNvPr>
            <p:cNvSpPr/>
            <p:nvPr/>
          </p:nvSpPr>
          <p:spPr>
            <a:xfrm>
              <a:off x="5296500" y="3296100"/>
              <a:ext cx="62525" cy="105475"/>
            </a:xfrm>
            <a:custGeom>
              <a:avLst/>
              <a:gdLst/>
              <a:ahLst/>
              <a:cxnLst/>
              <a:rect l="l" t="t" r="r" b="b"/>
              <a:pathLst>
                <a:path w="2501" h="4219" extrusionOk="0">
                  <a:moveTo>
                    <a:pt x="948" y="1301"/>
                  </a:moveTo>
                  <a:lnTo>
                    <a:pt x="1806" y="2311"/>
                  </a:lnTo>
                  <a:lnTo>
                    <a:pt x="1567" y="3170"/>
                  </a:lnTo>
                  <a:lnTo>
                    <a:pt x="1011" y="3397"/>
                  </a:lnTo>
                  <a:lnTo>
                    <a:pt x="657" y="2299"/>
                  </a:lnTo>
                  <a:lnTo>
                    <a:pt x="948" y="1301"/>
                  </a:lnTo>
                  <a:close/>
                  <a:moveTo>
                    <a:pt x="670" y="1"/>
                  </a:moveTo>
                  <a:lnTo>
                    <a:pt x="1" y="2311"/>
                  </a:lnTo>
                  <a:lnTo>
                    <a:pt x="607" y="4218"/>
                  </a:lnTo>
                  <a:lnTo>
                    <a:pt x="2097" y="3650"/>
                  </a:lnTo>
                  <a:lnTo>
                    <a:pt x="2501" y="2147"/>
                  </a:lnTo>
                  <a:lnTo>
                    <a:pt x="67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192;p80">
              <a:extLst>
                <a:ext uri="{FF2B5EF4-FFF2-40B4-BE49-F238E27FC236}">
                  <a16:creationId xmlns:a16="http://schemas.microsoft.com/office/drawing/2014/main" id="{7D7C3E3A-E3E7-44F7-B4C8-2921CF48A5A1}"/>
                </a:ext>
              </a:extLst>
            </p:cNvPr>
            <p:cNvSpPr/>
            <p:nvPr/>
          </p:nvSpPr>
          <p:spPr>
            <a:xfrm>
              <a:off x="5643750" y="3420800"/>
              <a:ext cx="232675" cy="252250"/>
            </a:xfrm>
            <a:custGeom>
              <a:avLst/>
              <a:gdLst/>
              <a:ahLst/>
              <a:cxnLst/>
              <a:rect l="l" t="t" r="r" b="b"/>
              <a:pathLst>
                <a:path w="9307" h="10090" extrusionOk="0">
                  <a:moveTo>
                    <a:pt x="1" y="0"/>
                  </a:moveTo>
                  <a:lnTo>
                    <a:pt x="948" y="1301"/>
                  </a:lnTo>
                  <a:lnTo>
                    <a:pt x="2337" y="1553"/>
                  </a:lnTo>
                  <a:cubicBezTo>
                    <a:pt x="2337" y="1553"/>
                    <a:pt x="3536" y="3852"/>
                    <a:pt x="3688" y="4091"/>
                  </a:cubicBezTo>
                  <a:cubicBezTo>
                    <a:pt x="3852" y="4331"/>
                    <a:pt x="5897" y="8233"/>
                    <a:pt x="5897" y="8233"/>
                  </a:cubicBezTo>
                  <a:lnTo>
                    <a:pt x="7804" y="10089"/>
                  </a:lnTo>
                  <a:lnTo>
                    <a:pt x="8587" y="10089"/>
                  </a:lnTo>
                  <a:lnTo>
                    <a:pt x="9307" y="8119"/>
                  </a:lnTo>
                  <a:lnTo>
                    <a:pt x="7880" y="5039"/>
                  </a:lnTo>
                  <a:lnTo>
                    <a:pt x="4647" y="1882"/>
                  </a:lnTo>
                  <a:lnTo>
                    <a:pt x="3473" y="1061"/>
                  </a:lnTo>
                  <a:lnTo>
                    <a:pt x="19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8193;p80">
              <a:extLst>
                <a:ext uri="{FF2B5EF4-FFF2-40B4-BE49-F238E27FC236}">
                  <a16:creationId xmlns:a16="http://schemas.microsoft.com/office/drawing/2014/main" id="{5F7FA7B7-4C8E-458D-8862-F05D168B3D69}"/>
                </a:ext>
              </a:extLst>
            </p:cNvPr>
            <p:cNvSpPr/>
            <p:nvPr/>
          </p:nvSpPr>
          <p:spPr>
            <a:xfrm>
              <a:off x="5628275" y="3412900"/>
              <a:ext cx="256350" cy="268025"/>
            </a:xfrm>
            <a:custGeom>
              <a:avLst/>
              <a:gdLst/>
              <a:ahLst/>
              <a:cxnLst/>
              <a:rect l="l" t="t" r="r" b="b"/>
              <a:pathLst>
                <a:path w="10254" h="10721" extrusionOk="0">
                  <a:moveTo>
                    <a:pt x="2488" y="632"/>
                  </a:moveTo>
                  <a:lnTo>
                    <a:pt x="5052" y="2438"/>
                  </a:lnTo>
                  <a:lnTo>
                    <a:pt x="8246" y="5544"/>
                  </a:lnTo>
                  <a:lnTo>
                    <a:pt x="9585" y="8448"/>
                  </a:lnTo>
                  <a:lnTo>
                    <a:pt x="9004" y="10090"/>
                  </a:lnTo>
                  <a:lnTo>
                    <a:pt x="8562" y="10090"/>
                  </a:lnTo>
                  <a:lnTo>
                    <a:pt x="6782" y="8360"/>
                  </a:lnTo>
                  <a:cubicBezTo>
                    <a:pt x="6478" y="7792"/>
                    <a:pt x="4723" y="4471"/>
                    <a:pt x="4572" y="4231"/>
                  </a:cubicBezTo>
                  <a:cubicBezTo>
                    <a:pt x="4458" y="4067"/>
                    <a:pt x="3688" y="2614"/>
                    <a:pt x="3233" y="1731"/>
                  </a:cubicBezTo>
                  <a:lnTo>
                    <a:pt x="3158" y="1592"/>
                  </a:lnTo>
                  <a:lnTo>
                    <a:pt x="1743" y="1327"/>
                  </a:lnTo>
                  <a:lnTo>
                    <a:pt x="1238" y="632"/>
                  </a:lnTo>
                  <a:close/>
                  <a:moveTo>
                    <a:pt x="1" y="1"/>
                  </a:moveTo>
                  <a:lnTo>
                    <a:pt x="1390" y="1907"/>
                  </a:lnTo>
                  <a:lnTo>
                    <a:pt x="2741" y="2160"/>
                  </a:lnTo>
                  <a:cubicBezTo>
                    <a:pt x="3019" y="2690"/>
                    <a:pt x="3903" y="4370"/>
                    <a:pt x="4041" y="4584"/>
                  </a:cubicBezTo>
                  <a:cubicBezTo>
                    <a:pt x="4155" y="4748"/>
                    <a:pt x="5430" y="7135"/>
                    <a:pt x="6251" y="8701"/>
                  </a:cubicBezTo>
                  <a:lnTo>
                    <a:pt x="8297" y="10721"/>
                  </a:lnTo>
                  <a:lnTo>
                    <a:pt x="9433" y="10721"/>
                  </a:lnTo>
                  <a:lnTo>
                    <a:pt x="10254" y="8423"/>
                  </a:lnTo>
                  <a:lnTo>
                    <a:pt x="8789" y="5228"/>
                  </a:lnTo>
                  <a:lnTo>
                    <a:pt x="5443" y="1945"/>
                  </a:lnTo>
                  <a:lnTo>
                    <a:pt x="26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8194;p80">
              <a:extLst>
                <a:ext uri="{FF2B5EF4-FFF2-40B4-BE49-F238E27FC236}">
                  <a16:creationId xmlns:a16="http://schemas.microsoft.com/office/drawing/2014/main" id="{5A03FFA8-1656-4982-8E98-F37CEFFD34AD}"/>
                </a:ext>
              </a:extLst>
            </p:cNvPr>
            <p:cNvSpPr/>
            <p:nvPr/>
          </p:nvSpPr>
          <p:spPr>
            <a:xfrm>
              <a:off x="5873550" y="3662925"/>
              <a:ext cx="284775" cy="73250"/>
            </a:xfrm>
            <a:custGeom>
              <a:avLst/>
              <a:gdLst/>
              <a:ahLst/>
              <a:cxnLst/>
              <a:rect l="l" t="t" r="r" b="b"/>
              <a:pathLst>
                <a:path w="11391" h="2930" extrusionOk="0">
                  <a:moveTo>
                    <a:pt x="1150" y="0"/>
                  </a:moveTo>
                  <a:lnTo>
                    <a:pt x="1" y="998"/>
                  </a:lnTo>
                  <a:lnTo>
                    <a:pt x="2324" y="2058"/>
                  </a:lnTo>
                  <a:lnTo>
                    <a:pt x="5696" y="2930"/>
                  </a:lnTo>
                  <a:lnTo>
                    <a:pt x="11391" y="2930"/>
                  </a:lnTo>
                  <a:lnTo>
                    <a:pt x="8082" y="1667"/>
                  </a:lnTo>
                  <a:lnTo>
                    <a:pt x="5708" y="1667"/>
                  </a:lnTo>
                  <a:lnTo>
                    <a:pt x="11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8195;p80">
              <a:extLst>
                <a:ext uri="{FF2B5EF4-FFF2-40B4-BE49-F238E27FC236}">
                  <a16:creationId xmlns:a16="http://schemas.microsoft.com/office/drawing/2014/main" id="{0607CFF1-1F46-4463-9397-74431534F98A}"/>
                </a:ext>
              </a:extLst>
            </p:cNvPr>
            <p:cNvSpPr/>
            <p:nvPr/>
          </p:nvSpPr>
          <p:spPr>
            <a:xfrm>
              <a:off x="5859050" y="3654075"/>
              <a:ext cx="342200" cy="90000"/>
            </a:xfrm>
            <a:custGeom>
              <a:avLst/>
              <a:gdLst/>
              <a:ahLst/>
              <a:cxnLst/>
              <a:rect l="l" t="t" r="r" b="b"/>
              <a:pathLst>
                <a:path w="13688" h="3600" extrusionOk="0">
                  <a:moveTo>
                    <a:pt x="1806" y="720"/>
                  </a:moveTo>
                  <a:lnTo>
                    <a:pt x="6187" y="2311"/>
                  </a:lnTo>
                  <a:lnTo>
                    <a:pt x="8599" y="2337"/>
                  </a:lnTo>
                  <a:lnTo>
                    <a:pt x="10266" y="2968"/>
                  </a:lnTo>
                  <a:lnTo>
                    <a:pt x="6314" y="2968"/>
                  </a:lnTo>
                  <a:lnTo>
                    <a:pt x="3043" y="2122"/>
                  </a:lnTo>
                  <a:lnTo>
                    <a:pt x="1174" y="1263"/>
                  </a:lnTo>
                  <a:lnTo>
                    <a:pt x="1806" y="720"/>
                  </a:lnTo>
                  <a:close/>
                  <a:moveTo>
                    <a:pt x="1667" y="1"/>
                  </a:moveTo>
                  <a:lnTo>
                    <a:pt x="0" y="1428"/>
                  </a:lnTo>
                  <a:lnTo>
                    <a:pt x="2829" y="2715"/>
                  </a:lnTo>
                  <a:lnTo>
                    <a:pt x="6200" y="3587"/>
                  </a:lnTo>
                  <a:lnTo>
                    <a:pt x="13688" y="3599"/>
                  </a:lnTo>
                  <a:lnTo>
                    <a:pt x="8763" y="1731"/>
                  </a:lnTo>
                  <a:lnTo>
                    <a:pt x="6352" y="1705"/>
                  </a:lnTo>
                  <a:lnTo>
                    <a:pt x="16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8196;p80">
              <a:extLst>
                <a:ext uri="{FF2B5EF4-FFF2-40B4-BE49-F238E27FC236}">
                  <a16:creationId xmlns:a16="http://schemas.microsoft.com/office/drawing/2014/main" id="{50013855-7C74-44BC-84E4-9AC8F141A0B6}"/>
                </a:ext>
              </a:extLst>
            </p:cNvPr>
            <p:cNvSpPr/>
            <p:nvPr/>
          </p:nvSpPr>
          <p:spPr>
            <a:xfrm>
              <a:off x="6185775" y="3706475"/>
              <a:ext cx="137975" cy="31600"/>
            </a:xfrm>
            <a:custGeom>
              <a:avLst/>
              <a:gdLst/>
              <a:ahLst/>
              <a:cxnLst/>
              <a:rect l="l" t="t" r="r" b="b"/>
              <a:pathLst>
                <a:path w="5519" h="1264" extrusionOk="0">
                  <a:moveTo>
                    <a:pt x="3397" y="1"/>
                  </a:moveTo>
                  <a:lnTo>
                    <a:pt x="0" y="556"/>
                  </a:lnTo>
                  <a:lnTo>
                    <a:pt x="1818" y="1263"/>
                  </a:lnTo>
                  <a:lnTo>
                    <a:pt x="5518" y="556"/>
                  </a:lnTo>
                  <a:lnTo>
                    <a:pt x="339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8197;p80">
              <a:extLst>
                <a:ext uri="{FF2B5EF4-FFF2-40B4-BE49-F238E27FC236}">
                  <a16:creationId xmlns:a16="http://schemas.microsoft.com/office/drawing/2014/main" id="{3BAFD2F5-2C79-402A-868A-C9ADA6E291C9}"/>
                </a:ext>
              </a:extLst>
            </p:cNvPr>
            <p:cNvSpPr/>
            <p:nvPr/>
          </p:nvSpPr>
          <p:spPr>
            <a:xfrm>
              <a:off x="6156100" y="3698600"/>
              <a:ext cx="203625" cy="47675"/>
            </a:xfrm>
            <a:custGeom>
              <a:avLst/>
              <a:gdLst/>
              <a:ahLst/>
              <a:cxnLst/>
              <a:rect l="l" t="t" r="r" b="b"/>
              <a:pathLst>
                <a:path w="8145" h="1907" extrusionOk="0">
                  <a:moveTo>
                    <a:pt x="4571" y="644"/>
                  </a:moveTo>
                  <a:lnTo>
                    <a:pt x="5278" y="821"/>
                  </a:lnTo>
                  <a:lnTo>
                    <a:pt x="3031" y="1250"/>
                  </a:lnTo>
                  <a:lnTo>
                    <a:pt x="2374" y="998"/>
                  </a:lnTo>
                  <a:lnTo>
                    <a:pt x="4571" y="644"/>
                  </a:lnTo>
                  <a:close/>
                  <a:moveTo>
                    <a:pt x="4596" y="0"/>
                  </a:moveTo>
                  <a:lnTo>
                    <a:pt x="0" y="745"/>
                  </a:lnTo>
                  <a:lnTo>
                    <a:pt x="2968" y="1907"/>
                  </a:lnTo>
                  <a:lnTo>
                    <a:pt x="8145" y="922"/>
                  </a:lnTo>
                  <a:lnTo>
                    <a:pt x="45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8198;p80">
              <a:extLst>
                <a:ext uri="{FF2B5EF4-FFF2-40B4-BE49-F238E27FC236}">
                  <a16:creationId xmlns:a16="http://schemas.microsoft.com/office/drawing/2014/main" id="{144E8541-F1BC-4F3E-AA5D-F1E4771FBBE9}"/>
                </a:ext>
              </a:extLst>
            </p:cNvPr>
            <p:cNvSpPr/>
            <p:nvPr/>
          </p:nvSpPr>
          <p:spPr>
            <a:xfrm>
              <a:off x="6158300" y="3493725"/>
              <a:ext cx="139875" cy="161950"/>
            </a:xfrm>
            <a:custGeom>
              <a:avLst/>
              <a:gdLst/>
              <a:ahLst/>
              <a:cxnLst/>
              <a:rect l="l" t="t" r="r" b="b"/>
              <a:pathLst>
                <a:path w="5595" h="6478" extrusionOk="0">
                  <a:moveTo>
                    <a:pt x="3864" y="0"/>
                  </a:moveTo>
                  <a:lnTo>
                    <a:pt x="632" y="1579"/>
                  </a:lnTo>
                  <a:lnTo>
                    <a:pt x="1" y="4925"/>
                  </a:lnTo>
                  <a:lnTo>
                    <a:pt x="1099" y="6478"/>
                  </a:lnTo>
                  <a:lnTo>
                    <a:pt x="1730" y="4420"/>
                  </a:lnTo>
                  <a:lnTo>
                    <a:pt x="3473" y="6225"/>
                  </a:lnTo>
                  <a:lnTo>
                    <a:pt x="3473" y="4331"/>
                  </a:lnTo>
                  <a:lnTo>
                    <a:pt x="2678" y="3510"/>
                  </a:lnTo>
                  <a:lnTo>
                    <a:pt x="4104" y="2765"/>
                  </a:lnTo>
                  <a:lnTo>
                    <a:pt x="1895" y="2765"/>
                  </a:lnTo>
                  <a:lnTo>
                    <a:pt x="5594" y="1023"/>
                  </a:lnTo>
                  <a:lnTo>
                    <a:pt x="38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8199;p80">
              <a:extLst>
                <a:ext uri="{FF2B5EF4-FFF2-40B4-BE49-F238E27FC236}">
                  <a16:creationId xmlns:a16="http://schemas.microsoft.com/office/drawing/2014/main" id="{CB7C746D-7744-49B4-84ED-F79FD2272431}"/>
                </a:ext>
              </a:extLst>
            </p:cNvPr>
            <p:cNvSpPr/>
            <p:nvPr/>
          </p:nvSpPr>
          <p:spPr>
            <a:xfrm>
              <a:off x="6149775" y="3484875"/>
              <a:ext cx="165125" cy="188175"/>
            </a:xfrm>
            <a:custGeom>
              <a:avLst/>
              <a:gdLst/>
              <a:ahLst/>
              <a:cxnLst/>
              <a:rect l="l" t="t" r="r" b="b"/>
              <a:pathLst>
                <a:path w="6605" h="7527" extrusionOk="0">
                  <a:moveTo>
                    <a:pt x="4193" y="708"/>
                  </a:moveTo>
                  <a:lnTo>
                    <a:pt x="5266" y="1339"/>
                  </a:lnTo>
                  <a:lnTo>
                    <a:pt x="1023" y="3334"/>
                  </a:lnTo>
                  <a:lnTo>
                    <a:pt x="1023" y="3334"/>
                  </a:lnTo>
                  <a:lnTo>
                    <a:pt x="1251" y="2147"/>
                  </a:lnTo>
                  <a:lnTo>
                    <a:pt x="4193" y="708"/>
                  </a:lnTo>
                  <a:close/>
                  <a:moveTo>
                    <a:pt x="3157" y="3423"/>
                  </a:moveTo>
                  <a:lnTo>
                    <a:pt x="2501" y="3776"/>
                  </a:lnTo>
                  <a:lnTo>
                    <a:pt x="3486" y="4812"/>
                  </a:lnTo>
                  <a:lnTo>
                    <a:pt x="3486" y="5796"/>
                  </a:lnTo>
                  <a:lnTo>
                    <a:pt x="1933" y="4168"/>
                  </a:lnTo>
                  <a:lnTo>
                    <a:pt x="1326" y="6125"/>
                  </a:lnTo>
                  <a:lnTo>
                    <a:pt x="670" y="5203"/>
                  </a:lnTo>
                  <a:lnTo>
                    <a:pt x="1011" y="3423"/>
                  </a:lnTo>
                  <a:close/>
                  <a:moveTo>
                    <a:pt x="4218" y="1"/>
                  </a:moveTo>
                  <a:lnTo>
                    <a:pt x="683" y="1718"/>
                  </a:lnTo>
                  <a:lnTo>
                    <a:pt x="1" y="5354"/>
                  </a:lnTo>
                  <a:lnTo>
                    <a:pt x="1554" y="7526"/>
                  </a:lnTo>
                  <a:lnTo>
                    <a:pt x="2210" y="5392"/>
                  </a:lnTo>
                  <a:lnTo>
                    <a:pt x="4117" y="7375"/>
                  </a:lnTo>
                  <a:lnTo>
                    <a:pt x="4117" y="4572"/>
                  </a:lnTo>
                  <a:lnTo>
                    <a:pt x="3536" y="3953"/>
                  </a:lnTo>
                  <a:lnTo>
                    <a:pt x="5708" y="2804"/>
                  </a:lnTo>
                  <a:lnTo>
                    <a:pt x="3650" y="2804"/>
                  </a:lnTo>
                  <a:lnTo>
                    <a:pt x="6605" y="1415"/>
                  </a:lnTo>
                  <a:lnTo>
                    <a:pt x="42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8200;p80">
              <a:extLst>
                <a:ext uri="{FF2B5EF4-FFF2-40B4-BE49-F238E27FC236}">
                  <a16:creationId xmlns:a16="http://schemas.microsoft.com/office/drawing/2014/main" id="{9A68AFAE-51A3-4579-AAA4-D6928D125B52}"/>
                </a:ext>
              </a:extLst>
            </p:cNvPr>
            <p:cNvSpPr/>
            <p:nvPr/>
          </p:nvSpPr>
          <p:spPr>
            <a:xfrm>
              <a:off x="5945525" y="3367450"/>
              <a:ext cx="213125" cy="254775"/>
            </a:xfrm>
            <a:custGeom>
              <a:avLst/>
              <a:gdLst/>
              <a:ahLst/>
              <a:cxnLst/>
              <a:rect l="l" t="t" r="r" b="b"/>
              <a:pathLst>
                <a:path w="8525" h="10191" extrusionOk="0">
                  <a:moveTo>
                    <a:pt x="6542" y="0"/>
                  </a:moveTo>
                  <a:lnTo>
                    <a:pt x="3941" y="3119"/>
                  </a:lnTo>
                  <a:lnTo>
                    <a:pt x="2817" y="5291"/>
                  </a:lnTo>
                  <a:lnTo>
                    <a:pt x="935" y="5291"/>
                  </a:lnTo>
                  <a:lnTo>
                    <a:pt x="1" y="6869"/>
                  </a:lnTo>
                  <a:lnTo>
                    <a:pt x="1491" y="9067"/>
                  </a:lnTo>
                  <a:lnTo>
                    <a:pt x="2817" y="9546"/>
                  </a:lnTo>
                  <a:lnTo>
                    <a:pt x="4686" y="9344"/>
                  </a:lnTo>
                  <a:lnTo>
                    <a:pt x="6049" y="10190"/>
                  </a:lnTo>
                  <a:lnTo>
                    <a:pt x="7363" y="6516"/>
                  </a:lnTo>
                  <a:lnTo>
                    <a:pt x="8524" y="4874"/>
                  </a:lnTo>
                  <a:lnTo>
                    <a:pt x="7653" y="3384"/>
                  </a:lnTo>
                  <a:lnTo>
                    <a:pt x="8512" y="2134"/>
                  </a:lnTo>
                  <a:lnTo>
                    <a:pt x="65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8201;p80">
              <a:extLst>
                <a:ext uri="{FF2B5EF4-FFF2-40B4-BE49-F238E27FC236}">
                  <a16:creationId xmlns:a16="http://schemas.microsoft.com/office/drawing/2014/main" id="{691DED9D-BD43-433C-987F-20C4FF6E4653}"/>
                </a:ext>
              </a:extLst>
            </p:cNvPr>
            <p:cNvSpPr/>
            <p:nvPr/>
          </p:nvSpPr>
          <p:spPr>
            <a:xfrm>
              <a:off x="5936075" y="3355775"/>
              <a:ext cx="232350" cy="278450"/>
            </a:xfrm>
            <a:custGeom>
              <a:avLst/>
              <a:gdLst/>
              <a:ahLst/>
              <a:cxnLst/>
              <a:rect l="l" t="t" r="r" b="b"/>
              <a:pathLst>
                <a:path w="9294" h="11138" extrusionOk="0">
                  <a:moveTo>
                    <a:pt x="6932" y="947"/>
                  </a:moveTo>
                  <a:lnTo>
                    <a:pt x="8486" y="2627"/>
                  </a:lnTo>
                  <a:lnTo>
                    <a:pt x="7652" y="3839"/>
                  </a:lnTo>
                  <a:lnTo>
                    <a:pt x="8523" y="5329"/>
                  </a:lnTo>
                  <a:lnTo>
                    <a:pt x="7475" y="6806"/>
                  </a:lnTo>
                  <a:lnTo>
                    <a:pt x="6263" y="10190"/>
                  </a:lnTo>
                  <a:lnTo>
                    <a:pt x="5139" y="9496"/>
                  </a:lnTo>
                  <a:lnTo>
                    <a:pt x="3220" y="9685"/>
                  </a:lnTo>
                  <a:lnTo>
                    <a:pt x="2071" y="9281"/>
                  </a:lnTo>
                  <a:lnTo>
                    <a:pt x="745" y="7324"/>
                  </a:lnTo>
                  <a:lnTo>
                    <a:pt x="1490" y="6074"/>
                  </a:lnTo>
                  <a:lnTo>
                    <a:pt x="3384" y="6074"/>
                  </a:lnTo>
                  <a:lnTo>
                    <a:pt x="4584" y="3763"/>
                  </a:lnTo>
                  <a:lnTo>
                    <a:pt x="6932" y="947"/>
                  </a:lnTo>
                  <a:close/>
                  <a:moveTo>
                    <a:pt x="6907" y="0"/>
                  </a:moveTo>
                  <a:lnTo>
                    <a:pt x="4079" y="3397"/>
                  </a:lnTo>
                  <a:lnTo>
                    <a:pt x="3005" y="5442"/>
                  </a:lnTo>
                  <a:lnTo>
                    <a:pt x="1137" y="5442"/>
                  </a:lnTo>
                  <a:lnTo>
                    <a:pt x="0" y="7336"/>
                  </a:lnTo>
                  <a:lnTo>
                    <a:pt x="1667" y="9799"/>
                  </a:lnTo>
                  <a:lnTo>
                    <a:pt x="3157" y="10329"/>
                  </a:lnTo>
                  <a:lnTo>
                    <a:pt x="4988" y="10140"/>
                  </a:lnTo>
                  <a:lnTo>
                    <a:pt x="6591" y="11137"/>
                  </a:lnTo>
                  <a:lnTo>
                    <a:pt x="8018" y="7147"/>
                  </a:lnTo>
                  <a:lnTo>
                    <a:pt x="9281" y="5379"/>
                  </a:lnTo>
                  <a:lnTo>
                    <a:pt x="8397" y="3877"/>
                  </a:lnTo>
                  <a:lnTo>
                    <a:pt x="9294" y="2576"/>
                  </a:lnTo>
                  <a:lnTo>
                    <a:pt x="69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8202;p80">
              <a:extLst>
                <a:ext uri="{FF2B5EF4-FFF2-40B4-BE49-F238E27FC236}">
                  <a16:creationId xmlns:a16="http://schemas.microsoft.com/office/drawing/2014/main" id="{6E0250FC-E5B3-47D9-A473-1791B8D3E84E}"/>
                </a:ext>
              </a:extLst>
            </p:cNvPr>
            <p:cNvSpPr/>
            <p:nvPr/>
          </p:nvSpPr>
          <p:spPr>
            <a:xfrm>
              <a:off x="6429775" y="3529075"/>
              <a:ext cx="453650" cy="254450"/>
            </a:xfrm>
            <a:custGeom>
              <a:avLst/>
              <a:gdLst/>
              <a:ahLst/>
              <a:cxnLst/>
              <a:rect l="l" t="t" r="r" b="b"/>
              <a:pathLst>
                <a:path w="18146" h="10178" extrusionOk="0">
                  <a:moveTo>
                    <a:pt x="1794" y="0"/>
                  </a:moveTo>
                  <a:lnTo>
                    <a:pt x="1" y="745"/>
                  </a:lnTo>
                  <a:lnTo>
                    <a:pt x="1705" y="2576"/>
                  </a:lnTo>
                  <a:lnTo>
                    <a:pt x="2223" y="4496"/>
                  </a:lnTo>
                  <a:lnTo>
                    <a:pt x="4281" y="4496"/>
                  </a:lnTo>
                  <a:lnTo>
                    <a:pt x="5847" y="5039"/>
                  </a:lnTo>
                  <a:lnTo>
                    <a:pt x="5847" y="6705"/>
                  </a:lnTo>
                  <a:lnTo>
                    <a:pt x="8764" y="8915"/>
                  </a:lnTo>
                  <a:lnTo>
                    <a:pt x="11214" y="8915"/>
                  </a:lnTo>
                  <a:lnTo>
                    <a:pt x="12236" y="7412"/>
                  </a:lnTo>
                  <a:lnTo>
                    <a:pt x="14055" y="8120"/>
                  </a:lnTo>
                  <a:lnTo>
                    <a:pt x="15633" y="10178"/>
                  </a:lnTo>
                  <a:lnTo>
                    <a:pt x="18146" y="10178"/>
                  </a:lnTo>
                  <a:lnTo>
                    <a:pt x="14522" y="5443"/>
                  </a:lnTo>
                  <a:lnTo>
                    <a:pt x="10431" y="3157"/>
                  </a:lnTo>
                  <a:lnTo>
                    <a:pt x="5531" y="1819"/>
                  </a:lnTo>
                  <a:lnTo>
                    <a:pt x="3650" y="2652"/>
                  </a:lnTo>
                  <a:lnTo>
                    <a:pt x="3094" y="733"/>
                  </a:lnTo>
                  <a:lnTo>
                    <a:pt x="17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8203;p80">
              <a:extLst>
                <a:ext uri="{FF2B5EF4-FFF2-40B4-BE49-F238E27FC236}">
                  <a16:creationId xmlns:a16="http://schemas.microsoft.com/office/drawing/2014/main" id="{DC549A6A-0495-4D87-AE24-5B88C69EA31A}"/>
                </a:ext>
              </a:extLst>
            </p:cNvPr>
            <p:cNvSpPr/>
            <p:nvPr/>
          </p:nvSpPr>
          <p:spPr>
            <a:xfrm>
              <a:off x="6416200" y="3519925"/>
              <a:ext cx="483325" cy="271500"/>
            </a:xfrm>
            <a:custGeom>
              <a:avLst/>
              <a:gdLst/>
              <a:ahLst/>
              <a:cxnLst/>
              <a:rect l="l" t="t" r="r" b="b"/>
              <a:pathLst>
                <a:path w="19333" h="10860" extrusionOk="0">
                  <a:moveTo>
                    <a:pt x="2312" y="707"/>
                  </a:moveTo>
                  <a:lnTo>
                    <a:pt x="3372" y="1313"/>
                  </a:lnTo>
                  <a:lnTo>
                    <a:pt x="3991" y="3447"/>
                  </a:lnTo>
                  <a:lnTo>
                    <a:pt x="6112" y="2513"/>
                  </a:lnTo>
                  <a:lnTo>
                    <a:pt x="10860" y="3814"/>
                  </a:lnTo>
                  <a:lnTo>
                    <a:pt x="14863" y="6061"/>
                  </a:lnTo>
                  <a:lnTo>
                    <a:pt x="18058" y="10228"/>
                  </a:lnTo>
                  <a:lnTo>
                    <a:pt x="16328" y="10228"/>
                  </a:lnTo>
                  <a:lnTo>
                    <a:pt x="14787" y="8233"/>
                  </a:lnTo>
                  <a:lnTo>
                    <a:pt x="12653" y="7400"/>
                  </a:lnTo>
                  <a:lnTo>
                    <a:pt x="11580" y="8965"/>
                  </a:lnTo>
                  <a:lnTo>
                    <a:pt x="9408" y="8965"/>
                  </a:lnTo>
                  <a:lnTo>
                    <a:pt x="6706" y="6920"/>
                  </a:lnTo>
                  <a:lnTo>
                    <a:pt x="6706" y="5177"/>
                  </a:lnTo>
                  <a:lnTo>
                    <a:pt x="4913" y="4571"/>
                  </a:lnTo>
                  <a:lnTo>
                    <a:pt x="3006" y="4546"/>
                  </a:lnTo>
                  <a:lnTo>
                    <a:pt x="2526" y="2778"/>
                  </a:lnTo>
                  <a:lnTo>
                    <a:pt x="1074" y="1225"/>
                  </a:lnTo>
                  <a:lnTo>
                    <a:pt x="2312" y="707"/>
                  </a:lnTo>
                  <a:close/>
                  <a:moveTo>
                    <a:pt x="2362" y="0"/>
                  </a:moveTo>
                  <a:lnTo>
                    <a:pt x="1" y="998"/>
                  </a:lnTo>
                  <a:lnTo>
                    <a:pt x="1958" y="3094"/>
                  </a:lnTo>
                  <a:lnTo>
                    <a:pt x="2526" y="5177"/>
                  </a:lnTo>
                  <a:lnTo>
                    <a:pt x="4761" y="5177"/>
                  </a:lnTo>
                  <a:lnTo>
                    <a:pt x="6074" y="5632"/>
                  </a:lnTo>
                  <a:lnTo>
                    <a:pt x="6074" y="7223"/>
                  </a:lnTo>
                  <a:lnTo>
                    <a:pt x="9206" y="9597"/>
                  </a:lnTo>
                  <a:lnTo>
                    <a:pt x="11921" y="9597"/>
                  </a:lnTo>
                  <a:lnTo>
                    <a:pt x="12906" y="8170"/>
                  </a:lnTo>
                  <a:lnTo>
                    <a:pt x="14396" y="8751"/>
                  </a:lnTo>
                  <a:lnTo>
                    <a:pt x="16025" y="10859"/>
                  </a:lnTo>
                  <a:lnTo>
                    <a:pt x="19333" y="10859"/>
                  </a:lnTo>
                  <a:lnTo>
                    <a:pt x="15317" y="5607"/>
                  </a:lnTo>
                  <a:lnTo>
                    <a:pt x="11125" y="3245"/>
                  </a:lnTo>
                  <a:lnTo>
                    <a:pt x="6049" y="1844"/>
                  </a:lnTo>
                  <a:lnTo>
                    <a:pt x="4395" y="2576"/>
                  </a:lnTo>
                  <a:lnTo>
                    <a:pt x="3903" y="884"/>
                  </a:lnTo>
                  <a:lnTo>
                    <a:pt x="23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8204;p80">
              <a:extLst>
                <a:ext uri="{FF2B5EF4-FFF2-40B4-BE49-F238E27FC236}">
                  <a16:creationId xmlns:a16="http://schemas.microsoft.com/office/drawing/2014/main" id="{89D4928C-5A9B-4331-B8AA-04678B33F934}"/>
                </a:ext>
              </a:extLst>
            </p:cNvPr>
            <p:cNvSpPr/>
            <p:nvPr/>
          </p:nvSpPr>
          <p:spPr>
            <a:xfrm>
              <a:off x="5992575" y="3785400"/>
              <a:ext cx="867500" cy="764650"/>
            </a:xfrm>
            <a:custGeom>
              <a:avLst/>
              <a:gdLst/>
              <a:ahLst/>
              <a:cxnLst/>
              <a:rect l="l" t="t" r="r" b="b"/>
              <a:pathLst>
                <a:path w="34700" h="30586" extrusionOk="0">
                  <a:moveTo>
                    <a:pt x="18082" y="1"/>
                  </a:moveTo>
                  <a:lnTo>
                    <a:pt x="15494" y="2602"/>
                  </a:lnTo>
                  <a:lnTo>
                    <a:pt x="13953" y="3574"/>
                  </a:lnTo>
                  <a:lnTo>
                    <a:pt x="12577" y="3006"/>
                  </a:lnTo>
                  <a:lnTo>
                    <a:pt x="9976" y="5430"/>
                  </a:lnTo>
                  <a:lnTo>
                    <a:pt x="8195" y="7627"/>
                  </a:lnTo>
                  <a:lnTo>
                    <a:pt x="4950" y="9572"/>
                  </a:lnTo>
                  <a:lnTo>
                    <a:pt x="1617" y="10228"/>
                  </a:lnTo>
                  <a:lnTo>
                    <a:pt x="0" y="12779"/>
                  </a:lnTo>
                  <a:lnTo>
                    <a:pt x="0" y="15999"/>
                  </a:lnTo>
                  <a:lnTo>
                    <a:pt x="973" y="20835"/>
                  </a:lnTo>
                  <a:lnTo>
                    <a:pt x="480" y="22704"/>
                  </a:lnTo>
                  <a:lnTo>
                    <a:pt x="1857" y="24244"/>
                  </a:lnTo>
                  <a:lnTo>
                    <a:pt x="5481" y="23424"/>
                  </a:lnTo>
                  <a:lnTo>
                    <a:pt x="9408" y="22211"/>
                  </a:lnTo>
                  <a:lnTo>
                    <a:pt x="12223" y="20999"/>
                  </a:lnTo>
                  <a:lnTo>
                    <a:pt x="16214" y="21365"/>
                  </a:lnTo>
                  <a:lnTo>
                    <a:pt x="18070" y="24964"/>
                  </a:lnTo>
                  <a:lnTo>
                    <a:pt x="20103" y="23184"/>
                  </a:lnTo>
                  <a:lnTo>
                    <a:pt x="20911" y="26833"/>
                  </a:lnTo>
                  <a:cubicBezTo>
                    <a:pt x="20911" y="26833"/>
                    <a:pt x="21719" y="29421"/>
                    <a:pt x="22047" y="29421"/>
                  </a:cubicBezTo>
                  <a:cubicBezTo>
                    <a:pt x="22349" y="29421"/>
                    <a:pt x="23677" y="30586"/>
                    <a:pt x="24015" y="30586"/>
                  </a:cubicBezTo>
                  <a:cubicBezTo>
                    <a:pt x="24045" y="30586"/>
                    <a:pt x="24067" y="30577"/>
                    <a:pt x="24080" y="30558"/>
                  </a:cubicBezTo>
                  <a:cubicBezTo>
                    <a:pt x="24232" y="30318"/>
                    <a:pt x="25621" y="29990"/>
                    <a:pt x="25621" y="29990"/>
                  </a:cubicBezTo>
                  <a:lnTo>
                    <a:pt x="28133" y="30229"/>
                  </a:lnTo>
                  <a:cubicBezTo>
                    <a:pt x="28133" y="30229"/>
                    <a:pt x="30735" y="28045"/>
                    <a:pt x="30735" y="27729"/>
                  </a:cubicBezTo>
                  <a:cubicBezTo>
                    <a:pt x="30735" y="27401"/>
                    <a:pt x="32831" y="23348"/>
                    <a:pt x="32831" y="23348"/>
                  </a:cubicBezTo>
                  <a:lnTo>
                    <a:pt x="34371" y="19699"/>
                  </a:lnTo>
                  <a:lnTo>
                    <a:pt x="34700" y="14193"/>
                  </a:lnTo>
                  <a:lnTo>
                    <a:pt x="31303" y="8107"/>
                  </a:lnTo>
                  <a:lnTo>
                    <a:pt x="30078" y="5114"/>
                  </a:lnTo>
                  <a:lnTo>
                    <a:pt x="29434" y="3081"/>
                  </a:lnTo>
                  <a:lnTo>
                    <a:pt x="27654" y="1"/>
                  </a:lnTo>
                  <a:lnTo>
                    <a:pt x="26025" y="3410"/>
                  </a:lnTo>
                  <a:lnTo>
                    <a:pt x="26113" y="4950"/>
                  </a:lnTo>
                  <a:lnTo>
                    <a:pt x="24333" y="6251"/>
                  </a:lnTo>
                  <a:lnTo>
                    <a:pt x="21971" y="4054"/>
                  </a:lnTo>
                  <a:lnTo>
                    <a:pt x="22224" y="1301"/>
                  </a:lnTo>
                  <a:lnTo>
                    <a:pt x="180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8205;p80">
              <a:extLst>
                <a:ext uri="{FF2B5EF4-FFF2-40B4-BE49-F238E27FC236}">
                  <a16:creationId xmlns:a16="http://schemas.microsoft.com/office/drawing/2014/main" id="{8BBEC893-304A-4BFE-81E0-9572F6E4FB6E}"/>
                </a:ext>
              </a:extLst>
            </p:cNvPr>
            <p:cNvSpPr/>
            <p:nvPr/>
          </p:nvSpPr>
          <p:spPr>
            <a:xfrm>
              <a:off x="5985000" y="3768350"/>
              <a:ext cx="883600" cy="789850"/>
            </a:xfrm>
            <a:custGeom>
              <a:avLst/>
              <a:gdLst/>
              <a:ahLst/>
              <a:cxnLst/>
              <a:rect l="l" t="t" r="r" b="b"/>
              <a:pathLst>
                <a:path w="35344" h="31594" extrusionOk="0">
                  <a:moveTo>
                    <a:pt x="18474" y="1049"/>
                  </a:moveTo>
                  <a:lnTo>
                    <a:pt x="22186" y="2210"/>
                  </a:lnTo>
                  <a:lnTo>
                    <a:pt x="21946" y="4862"/>
                  </a:lnTo>
                  <a:lnTo>
                    <a:pt x="24598" y="7337"/>
                  </a:lnTo>
                  <a:lnTo>
                    <a:pt x="26732" y="5784"/>
                  </a:lnTo>
                  <a:lnTo>
                    <a:pt x="26643" y="4155"/>
                  </a:lnTo>
                  <a:lnTo>
                    <a:pt x="27969" y="1364"/>
                  </a:lnTo>
                  <a:lnTo>
                    <a:pt x="29447" y="3890"/>
                  </a:lnTo>
                  <a:lnTo>
                    <a:pt x="30091" y="5910"/>
                  </a:lnTo>
                  <a:lnTo>
                    <a:pt x="31315" y="8941"/>
                  </a:lnTo>
                  <a:lnTo>
                    <a:pt x="34674" y="14938"/>
                  </a:lnTo>
                  <a:lnTo>
                    <a:pt x="34359" y="20305"/>
                  </a:lnTo>
                  <a:lnTo>
                    <a:pt x="32856" y="23891"/>
                  </a:lnTo>
                  <a:cubicBezTo>
                    <a:pt x="31530" y="26442"/>
                    <a:pt x="30810" y="27932"/>
                    <a:pt x="30722" y="28336"/>
                  </a:cubicBezTo>
                  <a:cubicBezTo>
                    <a:pt x="30583" y="28601"/>
                    <a:pt x="29396" y="29687"/>
                    <a:pt x="28335" y="30596"/>
                  </a:cubicBezTo>
                  <a:lnTo>
                    <a:pt x="25898" y="30356"/>
                  </a:lnTo>
                  <a:lnTo>
                    <a:pt x="25848" y="30369"/>
                  </a:lnTo>
                  <a:cubicBezTo>
                    <a:pt x="25052" y="30558"/>
                    <a:pt x="24522" y="30747"/>
                    <a:pt x="24257" y="30937"/>
                  </a:cubicBezTo>
                  <a:cubicBezTo>
                    <a:pt x="23979" y="30773"/>
                    <a:pt x="23714" y="30596"/>
                    <a:pt x="23461" y="30406"/>
                  </a:cubicBezTo>
                  <a:cubicBezTo>
                    <a:pt x="22931" y="30028"/>
                    <a:pt x="22666" y="29851"/>
                    <a:pt x="22464" y="29800"/>
                  </a:cubicBezTo>
                  <a:cubicBezTo>
                    <a:pt x="22262" y="29560"/>
                    <a:pt x="21832" y="28411"/>
                    <a:pt x="21517" y="27439"/>
                  </a:cubicBezTo>
                  <a:lnTo>
                    <a:pt x="20595" y="23272"/>
                  </a:lnTo>
                  <a:lnTo>
                    <a:pt x="18474" y="25141"/>
                  </a:lnTo>
                  <a:lnTo>
                    <a:pt x="16706" y="21744"/>
                  </a:lnTo>
                  <a:lnTo>
                    <a:pt x="12463" y="21353"/>
                  </a:lnTo>
                  <a:lnTo>
                    <a:pt x="9610" y="22590"/>
                  </a:lnTo>
                  <a:lnTo>
                    <a:pt x="5708" y="23803"/>
                  </a:lnTo>
                  <a:lnTo>
                    <a:pt x="2261" y="24573"/>
                  </a:lnTo>
                  <a:lnTo>
                    <a:pt x="1124" y="23297"/>
                  </a:lnTo>
                  <a:lnTo>
                    <a:pt x="1591" y="21530"/>
                  </a:lnTo>
                  <a:lnTo>
                    <a:pt x="619" y="16681"/>
                  </a:lnTo>
                  <a:lnTo>
                    <a:pt x="619" y="13537"/>
                  </a:lnTo>
                  <a:lnTo>
                    <a:pt x="2109" y="11188"/>
                  </a:lnTo>
                  <a:lnTo>
                    <a:pt x="5316" y="10557"/>
                  </a:lnTo>
                  <a:lnTo>
                    <a:pt x="8662" y="8574"/>
                  </a:lnTo>
                  <a:lnTo>
                    <a:pt x="10493" y="6352"/>
                  </a:lnTo>
                  <a:lnTo>
                    <a:pt x="12943" y="4054"/>
                  </a:lnTo>
                  <a:lnTo>
                    <a:pt x="14282" y="4609"/>
                  </a:lnTo>
                  <a:lnTo>
                    <a:pt x="15961" y="3549"/>
                  </a:lnTo>
                  <a:lnTo>
                    <a:pt x="18474" y="1049"/>
                  </a:lnTo>
                  <a:close/>
                  <a:moveTo>
                    <a:pt x="27944" y="1"/>
                  </a:moveTo>
                  <a:lnTo>
                    <a:pt x="26025" y="4016"/>
                  </a:lnTo>
                  <a:lnTo>
                    <a:pt x="26100" y="5468"/>
                  </a:lnTo>
                  <a:lnTo>
                    <a:pt x="24674" y="6516"/>
                  </a:lnTo>
                  <a:lnTo>
                    <a:pt x="22615" y="4609"/>
                  </a:lnTo>
                  <a:lnTo>
                    <a:pt x="22868" y="1756"/>
                  </a:lnTo>
                  <a:lnTo>
                    <a:pt x="18310" y="316"/>
                  </a:lnTo>
                  <a:lnTo>
                    <a:pt x="15607" y="3018"/>
                  </a:lnTo>
                  <a:lnTo>
                    <a:pt x="14231" y="3890"/>
                  </a:lnTo>
                  <a:lnTo>
                    <a:pt x="12817" y="3309"/>
                  </a:lnTo>
                  <a:lnTo>
                    <a:pt x="10039" y="5910"/>
                  </a:lnTo>
                  <a:lnTo>
                    <a:pt x="8296" y="8057"/>
                  </a:lnTo>
                  <a:lnTo>
                    <a:pt x="5152" y="9951"/>
                  </a:lnTo>
                  <a:lnTo>
                    <a:pt x="1743" y="10633"/>
                  </a:lnTo>
                  <a:lnTo>
                    <a:pt x="0" y="13360"/>
                  </a:lnTo>
                  <a:lnTo>
                    <a:pt x="0" y="16744"/>
                  </a:lnTo>
                  <a:lnTo>
                    <a:pt x="947" y="21504"/>
                  </a:lnTo>
                  <a:lnTo>
                    <a:pt x="430" y="23462"/>
                  </a:lnTo>
                  <a:lnTo>
                    <a:pt x="2046" y="25267"/>
                  </a:lnTo>
                  <a:lnTo>
                    <a:pt x="5872" y="24409"/>
                  </a:lnTo>
                  <a:lnTo>
                    <a:pt x="9824" y="23184"/>
                  </a:lnTo>
                  <a:lnTo>
                    <a:pt x="12564" y="21997"/>
                  </a:lnTo>
                  <a:lnTo>
                    <a:pt x="16314" y="22338"/>
                  </a:lnTo>
                  <a:lnTo>
                    <a:pt x="18284" y="26151"/>
                  </a:lnTo>
                  <a:lnTo>
                    <a:pt x="20216" y="24459"/>
                  </a:lnTo>
                  <a:lnTo>
                    <a:pt x="20923" y="27616"/>
                  </a:lnTo>
                  <a:cubicBezTo>
                    <a:pt x="21795" y="30419"/>
                    <a:pt x="22136" y="30419"/>
                    <a:pt x="22325" y="30419"/>
                  </a:cubicBezTo>
                  <a:cubicBezTo>
                    <a:pt x="22590" y="30571"/>
                    <a:pt x="22855" y="30735"/>
                    <a:pt x="23095" y="30924"/>
                  </a:cubicBezTo>
                  <a:cubicBezTo>
                    <a:pt x="23752" y="31391"/>
                    <a:pt x="24067" y="31593"/>
                    <a:pt x="24320" y="31593"/>
                  </a:cubicBezTo>
                  <a:cubicBezTo>
                    <a:pt x="24345" y="31581"/>
                    <a:pt x="24383" y="31581"/>
                    <a:pt x="24421" y="31568"/>
                  </a:cubicBezTo>
                  <a:cubicBezTo>
                    <a:pt x="24509" y="31555"/>
                    <a:pt x="24598" y="31505"/>
                    <a:pt x="24648" y="31429"/>
                  </a:cubicBezTo>
                  <a:cubicBezTo>
                    <a:pt x="24749" y="31341"/>
                    <a:pt x="25355" y="31126"/>
                    <a:pt x="25962" y="30987"/>
                  </a:cubicBezTo>
                  <a:lnTo>
                    <a:pt x="28563" y="31240"/>
                  </a:lnTo>
                  <a:lnTo>
                    <a:pt x="28664" y="31151"/>
                  </a:lnTo>
                  <a:cubicBezTo>
                    <a:pt x="31366" y="28866"/>
                    <a:pt x="31366" y="28550"/>
                    <a:pt x="31366" y="28424"/>
                  </a:cubicBezTo>
                  <a:cubicBezTo>
                    <a:pt x="31416" y="28146"/>
                    <a:pt x="32464" y="26037"/>
                    <a:pt x="33449" y="24143"/>
                  </a:cubicBezTo>
                  <a:lnTo>
                    <a:pt x="34990" y="20494"/>
                  </a:lnTo>
                  <a:lnTo>
                    <a:pt x="35343" y="14787"/>
                  </a:lnTo>
                  <a:lnTo>
                    <a:pt x="31909" y="8663"/>
                  </a:lnTo>
                  <a:lnTo>
                    <a:pt x="30697" y="5683"/>
                  </a:lnTo>
                  <a:lnTo>
                    <a:pt x="30053" y="3662"/>
                  </a:lnTo>
                  <a:lnTo>
                    <a:pt x="2794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8206;p80">
              <a:extLst>
                <a:ext uri="{FF2B5EF4-FFF2-40B4-BE49-F238E27FC236}">
                  <a16:creationId xmlns:a16="http://schemas.microsoft.com/office/drawing/2014/main" id="{9E9E6ABC-47B4-4911-8750-AD8696A27E0D}"/>
                </a:ext>
              </a:extLst>
            </p:cNvPr>
            <p:cNvSpPr/>
            <p:nvPr/>
          </p:nvSpPr>
          <p:spPr>
            <a:xfrm>
              <a:off x="6575950" y="4616250"/>
              <a:ext cx="97550" cy="109575"/>
            </a:xfrm>
            <a:custGeom>
              <a:avLst/>
              <a:gdLst/>
              <a:ahLst/>
              <a:cxnLst/>
              <a:rect l="l" t="t" r="r" b="b"/>
              <a:pathLst>
                <a:path w="3902" h="4383" extrusionOk="0">
                  <a:moveTo>
                    <a:pt x="303" y="1"/>
                  </a:moveTo>
                  <a:lnTo>
                    <a:pt x="0" y="430"/>
                  </a:lnTo>
                  <a:lnTo>
                    <a:pt x="0" y="2955"/>
                  </a:lnTo>
                  <a:lnTo>
                    <a:pt x="1326" y="4382"/>
                  </a:lnTo>
                  <a:lnTo>
                    <a:pt x="3498" y="2753"/>
                  </a:lnTo>
                  <a:lnTo>
                    <a:pt x="3902" y="430"/>
                  </a:lnTo>
                  <a:lnTo>
                    <a:pt x="2273" y="1213"/>
                  </a:lnTo>
                  <a:lnTo>
                    <a:pt x="3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8207;p80">
              <a:extLst>
                <a:ext uri="{FF2B5EF4-FFF2-40B4-BE49-F238E27FC236}">
                  <a16:creationId xmlns:a16="http://schemas.microsoft.com/office/drawing/2014/main" id="{84E92B31-886D-41B7-8F11-B21FB67187A8}"/>
                </a:ext>
              </a:extLst>
            </p:cNvPr>
            <p:cNvSpPr/>
            <p:nvPr/>
          </p:nvSpPr>
          <p:spPr>
            <a:xfrm>
              <a:off x="6568050" y="4609625"/>
              <a:ext cx="115875" cy="126600"/>
            </a:xfrm>
            <a:custGeom>
              <a:avLst/>
              <a:gdLst/>
              <a:ahLst/>
              <a:cxnLst/>
              <a:rect l="l" t="t" r="r" b="b"/>
              <a:pathLst>
                <a:path w="4635" h="5064" extrusionOk="0">
                  <a:moveTo>
                    <a:pt x="783" y="1"/>
                  </a:moveTo>
                  <a:lnTo>
                    <a:pt x="455" y="531"/>
                  </a:lnTo>
                  <a:lnTo>
                    <a:pt x="2564" y="1844"/>
                  </a:lnTo>
                  <a:lnTo>
                    <a:pt x="3814" y="1251"/>
                  </a:lnTo>
                  <a:lnTo>
                    <a:pt x="3536" y="2842"/>
                  </a:lnTo>
                  <a:lnTo>
                    <a:pt x="1680" y="4218"/>
                  </a:lnTo>
                  <a:lnTo>
                    <a:pt x="632" y="3094"/>
                  </a:lnTo>
                  <a:lnTo>
                    <a:pt x="632" y="695"/>
                  </a:lnTo>
                  <a:lnTo>
                    <a:pt x="0" y="695"/>
                  </a:lnTo>
                  <a:lnTo>
                    <a:pt x="0" y="3347"/>
                  </a:lnTo>
                  <a:lnTo>
                    <a:pt x="1592" y="5064"/>
                  </a:lnTo>
                  <a:lnTo>
                    <a:pt x="4104" y="3208"/>
                  </a:lnTo>
                  <a:lnTo>
                    <a:pt x="4635" y="139"/>
                  </a:lnTo>
                  <a:lnTo>
                    <a:pt x="2602" y="1124"/>
                  </a:lnTo>
                  <a:lnTo>
                    <a:pt x="78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8208;p80">
              <a:extLst>
                <a:ext uri="{FF2B5EF4-FFF2-40B4-BE49-F238E27FC236}">
                  <a16:creationId xmlns:a16="http://schemas.microsoft.com/office/drawing/2014/main" id="{2F9DF672-0186-4729-9BF6-D5F71604CAFF}"/>
                </a:ext>
              </a:extLst>
            </p:cNvPr>
            <p:cNvSpPr/>
            <p:nvPr/>
          </p:nvSpPr>
          <p:spPr>
            <a:xfrm>
              <a:off x="6995150" y="4713800"/>
              <a:ext cx="195750" cy="190700"/>
            </a:xfrm>
            <a:custGeom>
              <a:avLst/>
              <a:gdLst/>
              <a:ahLst/>
              <a:cxnLst/>
              <a:rect l="l" t="t" r="r" b="b"/>
              <a:pathLst>
                <a:path w="7830" h="7628" extrusionOk="0">
                  <a:moveTo>
                    <a:pt x="6883" y="0"/>
                  </a:moveTo>
                  <a:lnTo>
                    <a:pt x="4648" y="1932"/>
                  </a:lnTo>
                  <a:lnTo>
                    <a:pt x="2615" y="2905"/>
                  </a:lnTo>
                  <a:lnTo>
                    <a:pt x="468" y="4660"/>
                  </a:lnTo>
                  <a:lnTo>
                    <a:pt x="1" y="5859"/>
                  </a:lnTo>
                  <a:lnTo>
                    <a:pt x="1958" y="7627"/>
                  </a:lnTo>
                  <a:lnTo>
                    <a:pt x="4471" y="4622"/>
                  </a:lnTo>
                  <a:lnTo>
                    <a:pt x="6921" y="2425"/>
                  </a:lnTo>
                  <a:lnTo>
                    <a:pt x="7830" y="1124"/>
                  </a:lnTo>
                  <a:lnTo>
                    <a:pt x="78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8209;p80">
              <a:extLst>
                <a:ext uri="{FF2B5EF4-FFF2-40B4-BE49-F238E27FC236}">
                  <a16:creationId xmlns:a16="http://schemas.microsoft.com/office/drawing/2014/main" id="{7A4A1D1B-C0F5-485D-8560-C2589ED2169B}"/>
                </a:ext>
              </a:extLst>
            </p:cNvPr>
            <p:cNvSpPr/>
            <p:nvPr/>
          </p:nvSpPr>
          <p:spPr>
            <a:xfrm>
              <a:off x="6985700" y="4705900"/>
              <a:ext cx="213100" cy="209650"/>
            </a:xfrm>
            <a:custGeom>
              <a:avLst/>
              <a:gdLst/>
              <a:ahLst/>
              <a:cxnLst/>
              <a:rect l="l" t="t" r="r" b="b"/>
              <a:pathLst>
                <a:path w="8524" h="8386" extrusionOk="0">
                  <a:moveTo>
                    <a:pt x="7905" y="632"/>
                  </a:moveTo>
                  <a:lnTo>
                    <a:pt x="7905" y="1339"/>
                  </a:lnTo>
                  <a:lnTo>
                    <a:pt x="7071" y="2526"/>
                  </a:lnTo>
                  <a:lnTo>
                    <a:pt x="4609" y="4736"/>
                  </a:lnTo>
                  <a:lnTo>
                    <a:pt x="2311" y="7489"/>
                  </a:lnTo>
                  <a:lnTo>
                    <a:pt x="758" y="6074"/>
                  </a:lnTo>
                  <a:lnTo>
                    <a:pt x="1111" y="5165"/>
                  </a:lnTo>
                  <a:lnTo>
                    <a:pt x="3169" y="3486"/>
                  </a:lnTo>
                  <a:lnTo>
                    <a:pt x="5165" y="2526"/>
                  </a:lnTo>
                  <a:lnTo>
                    <a:pt x="7387" y="632"/>
                  </a:lnTo>
                  <a:close/>
                  <a:moveTo>
                    <a:pt x="7147" y="1"/>
                  </a:moveTo>
                  <a:lnTo>
                    <a:pt x="4836" y="1971"/>
                  </a:lnTo>
                  <a:lnTo>
                    <a:pt x="2854" y="2943"/>
                  </a:lnTo>
                  <a:lnTo>
                    <a:pt x="568" y="4786"/>
                  </a:lnTo>
                  <a:lnTo>
                    <a:pt x="0" y="6251"/>
                  </a:lnTo>
                  <a:lnTo>
                    <a:pt x="2374" y="8385"/>
                  </a:lnTo>
                  <a:lnTo>
                    <a:pt x="5064" y="5165"/>
                  </a:lnTo>
                  <a:lnTo>
                    <a:pt x="7513" y="2981"/>
                  </a:lnTo>
                  <a:lnTo>
                    <a:pt x="8523" y="1541"/>
                  </a:lnTo>
                  <a:lnTo>
                    <a:pt x="85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8210;p80">
              <a:extLst>
                <a:ext uri="{FF2B5EF4-FFF2-40B4-BE49-F238E27FC236}">
                  <a16:creationId xmlns:a16="http://schemas.microsoft.com/office/drawing/2014/main" id="{0FF34496-44C3-49B2-AE57-43A3CCD33354}"/>
                </a:ext>
              </a:extLst>
            </p:cNvPr>
            <p:cNvSpPr/>
            <p:nvPr/>
          </p:nvSpPr>
          <p:spPr>
            <a:xfrm>
              <a:off x="7223700" y="4478300"/>
              <a:ext cx="126625" cy="235850"/>
            </a:xfrm>
            <a:custGeom>
              <a:avLst/>
              <a:gdLst/>
              <a:ahLst/>
              <a:cxnLst/>
              <a:rect l="l" t="t" r="r" b="b"/>
              <a:pathLst>
                <a:path w="5065" h="9434" extrusionOk="0">
                  <a:moveTo>
                    <a:pt x="607" y="1"/>
                  </a:moveTo>
                  <a:lnTo>
                    <a:pt x="1099" y="3334"/>
                  </a:lnTo>
                  <a:lnTo>
                    <a:pt x="1175" y="5557"/>
                  </a:lnTo>
                  <a:lnTo>
                    <a:pt x="266" y="5948"/>
                  </a:lnTo>
                  <a:lnTo>
                    <a:pt x="1087" y="7792"/>
                  </a:lnTo>
                  <a:cubicBezTo>
                    <a:pt x="1087" y="7792"/>
                    <a:pt x="1" y="8612"/>
                    <a:pt x="317" y="8827"/>
                  </a:cubicBezTo>
                  <a:cubicBezTo>
                    <a:pt x="569" y="9004"/>
                    <a:pt x="809" y="9206"/>
                    <a:pt x="1036" y="9433"/>
                  </a:cubicBezTo>
                  <a:lnTo>
                    <a:pt x="2640" y="7716"/>
                  </a:lnTo>
                  <a:lnTo>
                    <a:pt x="3448" y="5531"/>
                  </a:lnTo>
                  <a:lnTo>
                    <a:pt x="5064" y="5026"/>
                  </a:lnTo>
                  <a:lnTo>
                    <a:pt x="4092" y="4370"/>
                  </a:lnTo>
                  <a:lnTo>
                    <a:pt x="2791" y="4370"/>
                  </a:lnTo>
                  <a:lnTo>
                    <a:pt x="2665" y="733"/>
                  </a:lnTo>
                  <a:lnTo>
                    <a:pt x="60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211;p80">
              <a:extLst>
                <a:ext uri="{FF2B5EF4-FFF2-40B4-BE49-F238E27FC236}">
                  <a16:creationId xmlns:a16="http://schemas.microsoft.com/office/drawing/2014/main" id="{4E246C12-E1E8-4594-A6E7-83949BB7DE81}"/>
                </a:ext>
              </a:extLst>
            </p:cNvPr>
            <p:cNvSpPr/>
            <p:nvPr/>
          </p:nvSpPr>
          <p:spPr>
            <a:xfrm>
              <a:off x="7219600" y="4466625"/>
              <a:ext cx="149025" cy="258875"/>
            </a:xfrm>
            <a:custGeom>
              <a:avLst/>
              <a:gdLst/>
              <a:ahLst/>
              <a:cxnLst/>
              <a:rect l="l" t="t" r="r" b="b"/>
              <a:pathLst>
                <a:path w="5961" h="10355" extrusionOk="0">
                  <a:moveTo>
                    <a:pt x="1162" y="948"/>
                  </a:moveTo>
                  <a:lnTo>
                    <a:pt x="2526" y="1427"/>
                  </a:lnTo>
                  <a:lnTo>
                    <a:pt x="2652" y="5152"/>
                  </a:lnTo>
                  <a:lnTo>
                    <a:pt x="4155" y="5152"/>
                  </a:lnTo>
                  <a:lnTo>
                    <a:pt x="4509" y="5392"/>
                  </a:lnTo>
                  <a:lnTo>
                    <a:pt x="3372" y="5733"/>
                  </a:lnTo>
                  <a:lnTo>
                    <a:pt x="2539" y="8019"/>
                  </a:lnTo>
                  <a:lnTo>
                    <a:pt x="1188" y="9458"/>
                  </a:lnTo>
                  <a:cubicBezTo>
                    <a:pt x="1074" y="9344"/>
                    <a:pt x="922" y="9231"/>
                    <a:pt x="784" y="9117"/>
                  </a:cubicBezTo>
                  <a:cubicBezTo>
                    <a:pt x="973" y="8903"/>
                    <a:pt x="1200" y="8701"/>
                    <a:pt x="1440" y="8524"/>
                  </a:cubicBezTo>
                  <a:lnTo>
                    <a:pt x="1642" y="8360"/>
                  </a:lnTo>
                  <a:lnTo>
                    <a:pt x="847" y="6579"/>
                  </a:lnTo>
                  <a:lnTo>
                    <a:pt x="1667" y="6238"/>
                  </a:lnTo>
                  <a:lnTo>
                    <a:pt x="1566" y="3751"/>
                  </a:lnTo>
                  <a:lnTo>
                    <a:pt x="1162" y="948"/>
                  </a:lnTo>
                  <a:close/>
                  <a:moveTo>
                    <a:pt x="380" y="1"/>
                  </a:moveTo>
                  <a:lnTo>
                    <a:pt x="948" y="3814"/>
                  </a:lnTo>
                  <a:lnTo>
                    <a:pt x="1011" y="5822"/>
                  </a:lnTo>
                  <a:lnTo>
                    <a:pt x="1" y="6251"/>
                  </a:lnTo>
                  <a:lnTo>
                    <a:pt x="859" y="8158"/>
                  </a:lnTo>
                  <a:cubicBezTo>
                    <a:pt x="481" y="8473"/>
                    <a:pt x="114" y="8865"/>
                    <a:pt x="114" y="9193"/>
                  </a:cubicBezTo>
                  <a:cubicBezTo>
                    <a:pt x="114" y="9332"/>
                    <a:pt x="190" y="9471"/>
                    <a:pt x="304" y="9559"/>
                  </a:cubicBezTo>
                  <a:cubicBezTo>
                    <a:pt x="544" y="9723"/>
                    <a:pt x="771" y="9913"/>
                    <a:pt x="973" y="10127"/>
                  </a:cubicBezTo>
                  <a:lnTo>
                    <a:pt x="1200" y="10355"/>
                  </a:lnTo>
                  <a:lnTo>
                    <a:pt x="3044" y="8397"/>
                  </a:lnTo>
                  <a:lnTo>
                    <a:pt x="3852" y="6251"/>
                  </a:lnTo>
                  <a:lnTo>
                    <a:pt x="5961" y="5607"/>
                  </a:lnTo>
                  <a:lnTo>
                    <a:pt x="4357" y="4521"/>
                  </a:lnTo>
                  <a:lnTo>
                    <a:pt x="3258" y="4521"/>
                  </a:lnTo>
                  <a:lnTo>
                    <a:pt x="3132" y="973"/>
                  </a:lnTo>
                  <a:lnTo>
                    <a:pt x="3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212;p80">
              <a:extLst>
                <a:ext uri="{FF2B5EF4-FFF2-40B4-BE49-F238E27FC236}">
                  <a16:creationId xmlns:a16="http://schemas.microsoft.com/office/drawing/2014/main" id="{1FA0A4A8-7EF4-4E12-82B7-9F8D5A60E7B4}"/>
                </a:ext>
              </a:extLst>
            </p:cNvPr>
            <p:cNvSpPr/>
            <p:nvPr/>
          </p:nvSpPr>
          <p:spPr>
            <a:xfrm>
              <a:off x="6134625" y="2921400"/>
              <a:ext cx="43275" cy="96300"/>
            </a:xfrm>
            <a:custGeom>
              <a:avLst/>
              <a:gdLst/>
              <a:ahLst/>
              <a:cxnLst/>
              <a:rect l="l" t="t" r="r" b="b"/>
              <a:pathLst>
                <a:path w="1731" h="3852" extrusionOk="0">
                  <a:moveTo>
                    <a:pt x="1415" y="0"/>
                  </a:moveTo>
                  <a:lnTo>
                    <a:pt x="1" y="682"/>
                  </a:lnTo>
                  <a:lnTo>
                    <a:pt x="1" y="2627"/>
                  </a:lnTo>
                  <a:lnTo>
                    <a:pt x="1415" y="3852"/>
                  </a:lnTo>
                  <a:lnTo>
                    <a:pt x="1730" y="1920"/>
                  </a:lnTo>
                  <a:lnTo>
                    <a:pt x="14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213;p80">
              <a:extLst>
                <a:ext uri="{FF2B5EF4-FFF2-40B4-BE49-F238E27FC236}">
                  <a16:creationId xmlns:a16="http://schemas.microsoft.com/office/drawing/2014/main" id="{7A8ABD44-AF14-4CDB-B3EC-CBDD04D0DB38}"/>
                </a:ext>
              </a:extLst>
            </p:cNvPr>
            <p:cNvSpPr/>
            <p:nvPr/>
          </p:nvSpPr>
          <p:spPr>
            <a:xfrm>
              <a:off x="6126725" y="2909725"/>
              <a:ext cx="59375" cy="122825"/>
            </a:xfrm>
            <a:custGeom>
              <a:avLst/>
              <a:gdLst/>
              <a:ahLst/>
              <a:cxnLst/>
              <a:rect l="l" t="t" r="r" b="b"/>
              <a:pathLst>
                <a:path w="2375" h="4913" extrusionOk="0">
                  <a:moveTo>
                    <a:pt x="1491" y="935"/>
                  </a:moveTo>
                  <a:lnTo>
                    <a:pt x="1731" y="2387"/>
                  </a:lnTo>
                  <a:lnTo>
                    <a:pt x="1516" y="3713"/>
                  </a:lnTo>
                  <a:lnTo>
                    <a:pt x="632" y="2955"/>
                  </a:lnTo>
                  <a:lnTo>
                    <a:pt x="632" y="1351"/>
                  </a:lnTo>
                  <a:lnTo>
                    <a:pt x="1491" y="935"/>
                  </a:lnTo>
                  <a:close/>
                  <a:moveTo>
                    <a:pt x="1983" y="0"/>
                  </a:moveTo>
                  <a:lnTo>
                    <a:pt x="1" y="960"/>
                  </a:lnTo>
                  <a:lnTo>
                    <a:pt x="1" y="3245"/>
                  </a:lnTo>
                  <a:lnTo>
                    <a:pt x="1958" y="4912"/>
                  </a:lnTo>
                  <a:lnTo>
                    <a:pt x="2375" y="2387"/>
                  </a:lnTo>
                  <a:lnTo>
                    <a:pt x="198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8214;p80">
              <a:extLst>
                <a:ext uri="{FF2B5EF4-FFF2-40B4-BE49-F238E27FC236}">
                  <a16:creationId xmlns:a16="http://schemas.microsoft.com/office/drawing/2014/main" id="{4A2780A3-D091-44E5-B1EA-9445426B4D62}"/>
                </a:ext>
              </a:extLst>
            </p:cNvPr>
            <p:cNvSpPr/>
            <p:nvPr/>
          </p:nvSpPr>
          <p:spPr>
            <a:xfrm>
              <a:off x="5917450" y="3060600"/>
              <a:ext cx="65350" cy="60650"/>
            </a:xfrm>
            <a:custGeom>
              <a:avLst/>
              <a:gdLst/>
              <a:ahLst/>
              <a:cxnLst/>
              <a:rect l="l" t="t" r="r" b="b"/>
              <a:pathLst>
                <a:path w="2614" h="2426" extrusionOk="0">
                  <a:moveTo>
                    <a:pt x="1099" y="1"/>
                  </a:moveTo>
                  <a:lnTo>
                    <a:pt x="0" y="1175"/>
                  </a:lnTo>
                  <a:lnTo>
                    <a:pt x="568" y="2425"/>
                  </a:lnTo>
                  <a:lnTo>
                    <a:pt x="1440" y="2425"/>
                  </a:lnTo>
                  <a:lnTo>
                    <a:pt x="2614" y="708"/>
                  </a:lnTo>
                  <a:lnTo>
                    <a:pt x="109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8215;p80">
              <a:extLst>
                <a:ext uri="{FF2B5EF4-FFF2-40B4-BE49-F238E27FC236}">
                  <a16:creationId xmlns:a16="http://schemas.microsoft.com/office/drawing/2014/main" id="{A23A7FBC-663A-4955-B1E5-9EEC39AC977F}"/>
                </a:ext>
              </a:extLst>
            </p:cNvPr>
            <p:cNvSpPr/>
            <p:nvPr/>
          </p:nvSpPr>
          <p:spPr>
            <a:xfrm>
              <a:off x="5908275" y="3050825"/>
              <a:ext cx="86225" cy="78325"/>
            </a:xfrm>
            <a:custGeom>
              <a:avLst/>
              <a:gdLst/>
              <a:ahLst/>
              <a:cxnLst/>
              <a:rect l="l" t="t" r="r" b="b"/>
              <a:pathLst>
                <a:path w="3449" h="3133" extrusionOk="0">
                  <a:moveTo>
                    <a:pt x="1541" y="771"/>
                  </a:moveTo>
                  <a:lnTo>
                    <a:pt x="2514" y="1225"/>
                  </a:lnTo>
                  <a:lnTo>
                    <a:pt x="1630" y="2501"/>
                  </a:lnTo>
                  <a:lnTo>
                    <a:pt x="1137" y="2501"/>
                  </a:lnTo>
                  <a:lnTo>
                    <a:pt x="746" y="1617"/>
                  </a:lnTo>
                  <a:lnTo>
                    <a:pt x="1541" y="771"/>
                  </a:lnTo>
                  <a:close/>
                  <a:moveTo>
                    <a:pt x="1390" y="1"/>
                  </a:moveTo>
                  <a:lnTo>
                    <a:pt x="1" y="1503"/>
                  </a:lnTo>
                  <a:lnTo>
                    <a:pt x="733" y="3132"/>
                  </a:lnTo>
                  <a:lnTo>
                    <a:pt x="1971" y="3132"/>
                  </a:lnTo>
                  <a:lnTo>
                    <a:pt x="3448" y="960"/>
                  </a:lnTo>
                  <a:lnTo>
                    <a:pt x="139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8216;p80">
              <a:extLst>
                <a:ext uri="{FF2B5EF4-FFF2-40B4-BE49-F238E27FC236}">
                  <a16:creationId xmlns:a16="http://schemas.microsoft.com/office/drawing/2014/main" id="{90E4F3C3-BCE4-40AB-9490-389A22CA5F10}"/>
                </a:ext>
              </a:extLst>
            </p:cNvPr>
            <p:cNvSpPr/>
            <p:nvPr/>
          </p:nvSpPr>
          <p:spPr>
            <a:xfrm>
              <a:off x="6168100" y="3083025"/>
              <a:ext cx="108300" cy="173650"/>
            </a:xfrm>
            <a:custGeom>
              <a:avLst/>
              <a:gdLst/>
              <a:ahLst/>
              <a:cxnLst/>
              <a:rect l="l" t="t" r="r" b="b"/>
              <a:pathLst>
                <a:path w="4332" h="6946" extrusionOk="0">
                  <a:moveTo>
                    <a:pt x="1578" y="0"/>
                  </a:moveTo>
                  <a:lnTo>
                    <a:pt x="707" y="1440"/>
                  </a:lnTo>
                  <a:lnTo>
                    <a:pt x="0" y="3132"/>
                  </a:lnTo>
                  <a:lnTo>
                    <a:pt x="783" y="5897"/>
                  </a:lnTo>
                  <a:lnTo>
                    <a:pt x="2399" y="5405"/>
                  </a:lnTo>
                  <a:lnTo>
                    <a:pt x="3472" y="6945"/>
                  </a:lnTo>
                  <a:lnTo>
                    <a:pt x="4331" y="5241"/>
                  </a:lnTo>
                  <a:lnTo>
                    <a:pt x="3472" y="3789"/>
                  </a:lnTo>
                  <a:lnTo>
                    <a:pt x="1818" y="2564"/>
                  </a:lnTo>
                  <a:lnTo>
                    <a:pt x="2399" y="1352"/>
                  </a:lnTo>
                  <a:lnTo>
                    <a:pt x="157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8217;p80">
              <a:extLst>
                <a:ext uri="{FF2B5EF4-FFF2-40B4-BE49-F238E27FC236}">
                  <a16:creationId xmlns:a16="http://schemas.microsoft.com/office/drawing/2014/main" id="{A7FA1B0D-08DA-4CD3-8D32-604FF35B983C}"/>
                </a:ext>
              </a:extLst>
            </p:cNvPr>
            <p:cNvSpPr/>
            <p:nvPr/>
          </p:nvSpPr>
          <p:spPr>
            <a:xfrm>
              <a:off x="6159575" y="3067875"/>
              <a:ext cx="125650" cy="204275"/>
            </a:xfrm>
            <a:custGeom>
              <a:avLst/>
              <a:gdLst/>
              <a:ahLst/>
              <a:cxnLst/>
              <a:rect l="l" t="t" r="r" b="b"/>
              <a:pathLst>
                <a:path w="5026" h="8171" extrusionOk="0">
                  <a:moveTo>
                    <a:pt x="1932" y="1213"/>
                  </a:moveTo>
                  <a:lnTo>
                    <a:pt x="2399" y="1970"/>
                  </a:lnTo>
                  <a:lnTo>
                    <a:pt x="1768" y="3271"/>
                  </a:lnTo>
                  <a:lnTo>
                    <a:pt x="3574" y="4609"/>
                  </a:lnTo>
                  <a:lnTo>
                    <a:pt x="4319" y="5872"/>
                  </a:lnTo>
                  <a:lnTo>
                    <a:pt x="3763" y="6933"/>
                  </a:lnTo>
                  <a:lnTo>
                    <a:pt x="2866" y="5645"/>
                  </a:lnTo>
                  <a:lnTo>
                    <a:pt x="1351" y="6099"/>
                  </a:lnTo>
                  <a:lnTo>
                    <a:pt x="682" y="3763"/>
                  </a:lnTo>
                  <a:lnTo>
                    <a:pt x="1326" y="2197"/>
                  </a:lnTo>
                  <a:lnTo>
                    <a:pt x="1932" y="1213"/>
                  </a:lnTo>
                  <a:close/>
                  <a:moveTo>
                    <a:pt x="1907" y="0"/>
                  </a:moveTo>
                  <a:lnTo>
                    <a:pt x="758" y="1920"/>
                  </a:lnTo>
                  <a:lnTo>
                    <a:pt x="0" y="3725"/>
                  </a:lnTo>
                  <a:lnTo>
                    <a:pt x="909" y="6895"/>
                  </a:lnTo>
                  <a:lnTo>
                    <a:pt x="2614" y="6377"/>
                  </a:lnTo>
                  <a:lnTo>
                    <a:pt x="3851" y="8170"/>
                  </a:lnTo>
                  <a:lnTo>
                    <a:pt x="5026" y="5834"/>
                  </a:lnTo>
                  <a:lnTo>
                    <a:pt x="4079" y="4230"/>
                  </a:lnTo>
                  <a:lnTo>
                    <a:pt x="2551" y="3081"/>
                  </a:lnTo>
                  <a:lnTo>
                    <a:pt x="3094" y="1945"/>
                  </a:lnTo>
                  <a:lnTo>
                    <a:pt x="19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8218;p80">
              <a:extLst>
                <a:ext uri="{FF2B5EF4-FFF2-40B4-BE49-F238E27FC236}">
                  <a16:creationId xmlns:a16="http://schemas.microsoft.com/office/drawing/2014/main" id="{13A08CD1-EA2D-469B-B128-C2024A84307A}"/>
                </a:ext>
              </a:extLst>
            </p:cNvPr>
            <p:cNvSpPr/>
            <p:nvPr/>
          </p:nvSpPr>
          <p:spPr>
            <a:xfrm>
              <a:off x="6241950" y="3244650"/>
              <a:ext cx="111475" cy="160375"/>
            </a:xfrm>
            <a:custGeom>
              <a:avLst/>
              <a:gdLst/>
              <a:ahLst/>
              <a:cxnLst/>
              <a:rect l="l" t="t" r="r" b="b"/>
              <a:pathLst>
                <a:path w="4459" h="6415" extrusionOk="0">
                  <a:moveTo>
                    <a:pt x="2248" y="0"/>
                  </a:moveTo>
                  <a:lnTo>
                    <a:pt x="1781" y="1693"/>
                  </a:lnTo>
                  <a:lnTo>
                    <a:pt x="2021" y="3069"/>
                  </a:lnTo>
                  <a:lnTo>
                    <a:pt x="518" y="3965"/>
                  </a:lnTo>
                  <a:lnTo>
                    <a:pt x="1" y="4281"/>
                  </a:lnTo>
                  <a:lnTo>
                    <a:pt x="1377" y="4912"/>
                  </a:lnTo>
                  <a:lnTo>
                    <a:pt x="2842" y="6415"/>
                  </a:lnTo>
                  <a:lnTo>
                    <a:pt x="4458" y="4912"/>
                  </a:lnTo>
                  <a:lnTo>
                    <a:pt x="3271" y="3208"/>
                  </a:lnTo>
                  <a:lnTo>
                    <a:pt x="3650" y="1541"/>
                  </a:lnTo>
                  <a:lnTo>
                    <a:pt x="22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8219;p80">
              <a:extLst>
                <a:ext uri="{FF2B5EF4-FFF2-40B4-BE49-F238E27FC236}">
                  <a16:creationId xmlns:a16="http://schemas.microsoft.com/office/drawing/2014/main" id="{6B6230E0-8685-41BF-B2CF-1A31F0236470}"/>
                </a:ext>
              </a:extLst>
            </p:cNvPr>
            <p:cNvSpPr/>
            <p:nvPr/>
          </p:nvSpPr>
          <p:spPr>
            <a:xfrm>
              <a:off x="6225225" y="3228550"/>
              <a:ext cx="138600" cy="187525"/>
            </a:xfrm>
            <a:custGeom>
              <a:avLst/>
              <a:gdLst/>
              <a:ahLst/>
              <a:cxnLst/>
              <a:rect l="l" t="t" r="r" b="b"/>
              <a:pathLst>
                <a:path w="5544" h="7501" extrusionOk="0">
                  <a:moveTo>
                    <a:pt x="3082" y="1276"/>
                  </a:moveTo>
                  <a:lnTo>
                    <a:pt x="3978" y="2273"/>
                  </a:lnTo>
                  <a:lnTo>
                    <a:pt x="3612" y="3915"/>
                  </a:lnTo>
                  <a:lnTo>
                    <a:pt x="4723" y="5519"/>
                  </a:lnTo>
                  <a:lnTo>
                    <a:pt x="3523" y="6617"/>
                  </a:lnTo>
                  <a:lnTo>
                    <a:pt x="2286" y="5342"/>
                  </a:lnTo>
                  <a:lnTo>
                    <a:pt x="1339" y="4887"/>
                  </a:lnTo>
                  <a:lnTo>
                    <a:pt x="3044" y="3877"/>
                  </a:lnTo>
                  <a:lnTo>
                    <a:pt x="2791" y="2362"/>
                  </a:lnTo>
                  <a:lnTo>
                    <a:pt x="3082" y="1276"/>
                  </a:lnTo>
                  <a:close/>
                  <a:moveTo>
                    <a:pt x="2766" y="1"/>
                  </a:moveTo>
                  <a:lnTo>
                    <a:pt x="2134" y="2324"/>
                  </a:lnTo>
                  <a:lnTo>
                    <a:pt x="2337" y="3549"/>
                  </a:lnTo>
                  <a:lnTo>
                    <a:pt x="1023" y="4344"/>
                  </a:lnTo>
                  <a:lnTo>
                    <a:pt x="1" y="4976"/>
                  </a:lnTo>
                  <a:lnTo>
                    <a:pt x="1857" y="5822"/>
                  </a:lnTo>
                  <a:lnTo>
                    <a:pt x="3498" y="7501"/>
                  </a:lnTo>
                  <a:lnTo>
                    <a:pt x="5544" y="5607"/>
                  </a:lnTo>
                  <a:lnTo>
                    <a:pt x="4281" y="3776"/>
                  </a:lnTo>
                  <a:lnTo>
                    <a:pt x="4660" y="2084"/>
                  </a:lnTo>
                  <a:lnTo>
                    <a:pt x="27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8220;p80">
              <a:extLst>
                <a:ext uri="{FF2B5EF4-FFF2-40B4-BE49-F238E27FC236}">
                  <a16:creationId xmlns:a16="http://schemas.microsoft.com/office/drawing/2014/main" id="{DBC12410-C7D1-4F01-AA55-390F6ED00D1C}"/>
                </a:ext>
              </a:extLst>
            </p:cNvPr>
            <p:cNvSpPr/>
            <p:nvPr/>
          </p:nvSpPr>
          <p:spPr>
            <a:xfrm>
              <a:off x="6323400" y="2434950"/>
              <a:ext cx="220375" cy="347575"/>
            </a:xfrm>
            <a:custGeom>
              <a:avLst/>
              <a:gdLst/>
              <a:ahLst/>
              <a:cxnLst/>
              <a:rect l="l" t="t" r="r" b="b"/>
              <a:pathLst>
                <a:path w="8815" h="13903" extrusionOk="0">
                  <a:moveTo>
                    <a:pt x="7766" y="0"/>
                  </a:moveTo>
                  <a:lnTo>
                    <a:pt x="6718" y="392"/>
                  </a:lnTo>
                  <a:lnTo>
                    <a:pt x="6301" y="2235"/>
                  </a:lnTo>
                  <a:lnTo>
                    <a:pt x="6150" y="4836"/>
                  </a:lnTo>
                  <a:lnTo>
                    <a:pt x="4433" y="5960"/>
                  </a:lnTo>
                  <a:lnTo>
                    <a:pt x="3877" y="7337"/>
                  </a:lnTo>
                  <a:lnTo>
                    <a:pt x="2248" y="7425"/>
                  </a:lnTo>
                  <a:lnTo>
                    <a:pt x="847" y="9104"/>
                  </a:lnTo>
                  <a:lnTo>
                    <a:pt x="1" y="10367"/>
                  </a:lnTo>
                  <a:lnTo>
                    <a:pt x="1187" y="12640"/>
                  </a:lnTo>
                  <a:lnTo>
                    <a:pt x="1932" y="13903"/>
                  </a:lnTo>
                  <a:lnTo>
                    <a:pt x="2652" y="11478"/>
                  </a:lnTo>
                  <a:lnTo>
                    <a:pt x="2248" y="10304"/>
                  </a:lnTo>
                  <a:lnTo>
                    <a:pt x="4256" y="9799"/>
                  </a:lnTo>
                  <a:lnTo>
                    <a:pt x="6011" y="9799"/>
                  </a:lnTo>
                  <a:lnTo>
                    <a:pt x="8814" y="7576"/>
                  </a:lnTo>
                  <a:lnTo>
                    <a:pt x="8499" y="4660"/>
                  </a:lnTo>
                  <a:lnTo>
                    <a:pt x="8814" y="2639"/>
                  </a:lnTo>
                  <a:lnTo>
                    <a:pt x="77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8221;p80">
              <a:extLst>
                <a:ext uri="{FF2B5EF4-FFF2-40B4-BE49-F238E27FC236}">
                  <a16:creationId xmlns:a16="http://schemas.microsoft.com/office/drawing/2014/main" id="{566B20A1-85D7-497D-A836-864F0AC65884}"/>
                </a:ext>
              </a:extLst>
            </p:cNvPr>
            <p:cNvSpPr/>
            <p:nvPr/>
          </p:nvSpPr>
          <p:spPr>
            <a:xfrm>
              <a:off x="6314250" y="2424850"/>
              <a:ext cx="238050" cy="377575"/>
            </a:xfrm>
            <a:custGeom>
              <a:avLst/>
              <a:gdLst/>
              <a:ahLst/>
              <a:cxnLst/>
              <a:rect l="l" t="t" r="r" b="b"/>
              <a:pathLst>
                <a:path w="9522" h="15103" extrusionOk="0">
                  <a:moveTo>
                    <a:pt x="7955" y="808"/>
                  </a:moveTo>
                  <a:lnTo>
                    <a:pt x="8852" y="3069"/>
                  </a:lnTo>
                  <a:lnTo>
                    <a:pt x="8536" y="5051"/>
                  </a:lnTo>
                  <a:lnTo>
                    <a:pt x="8852" y="7842"/>
                  </a:lnTo>
                  <a:lnTo>
                    <a:pt x="6263" y="9887"/>
                  </a:lnTo>
                  <a:lnTo>
                    <a:pt x="4622" y="9887"/>
                  </a:lnTo>
                  <a:lnTo>
                    <a:pt x="2210" y="10493"/>
                  </a:lnTo>
                  <a:lnTo>
                    <a:pt x="2690" y="11895"/>
                  </a:lnTo>
                  <a:lnTo>
                    <a:pt x="2197" y="13536"/>
                  </a:lnTo>
                  <a:lnTo>
                    <a:pt x="1844" y="12905"/>
                  </a:lnTo>
                  <a:lnTo>
                    <a:pt x="733" y="10784"/>
                  </a:lnTo>
                  <a:lnTo>
                    <a:pt x="1478" y="9710"/>
                  </a:lnTo>
                  <a:lnTo>
                    <a:pt x="2778" y="8132"/>
                  </a:lnTo>
                  <a:lnTo>
                    <a:pt x="4470" y="8044"/>
                  </a:lnTo>
                  <a:lnTo>
                    <a:pt x="5064" y="6579"/>
                  </a:lnTo>
                  <a:lnTo>
                    <a:pt x="6819" y="5417"/>
                  </a:lnTo>
                  <a:lnTo>
                    <a:pt x="6983" y="2715"/>
                  </a:lnTo>
                  <a:lnTo>
                    <a:pt x="7349" y="1036"/>
                  </a:lnTo>
                  <a:lnTo>
                    <a:pt x="7955" y="808"/>
                  </a:lnTo>
                  <a:close/>
                  <a:moveTo>
                    <a:pt x="8309" y="0"/>
                  </a:moveTo>
                  <a:lnTo>
                    <a:pt x="6806" y="556"/>
                  </a:lnTo>
                  <a:lnTo>
                    <a:pt x="6364" y="2627"/>
                  </a:lnTo>
                  <a:lnTo>
                    <a:pt x="6200" y="5064"/>
                  </a:lnTo>
                  <a:lnTo>
                    <a:pt x="4546" y="6162"/>
                  </a:lnTo>
                  <a:lnTo>
                    <a:pt x="4028" y="7450"/>
                  </a:lnTo>
                  <a:lnTo>
                    <a:pt x="2463" y="7526"/>
                  </a:lnTo>
                  <a:lnTo>
                    <a:pt x="973" y="9319"/>
                  </a:lnTo>
                  <a:lnTo>
                    <a:pt x="0" y="10758"/>
                  </a:lnTo>
                  <a:lnTo>
                    <a:pt x="1276" y="13208"/>
                  </a:lnTo>
                  <a:lnTo>
                    <a:pt x="2387" y="15102"/>
                  </a:lnTo>
                  <a:lnTo>
                    <a:pt x="3347" y="11870"/>
                  </a:lnTo>
                  <a:lnTo>
                    <a:pt x="3031" y="10923"/>
                  </a:lnTo>
                  <a:lnTo>
                    <a:pt x="4660" y="10506"/>
                  </a:lnTo>
                  <a:lnTo>
                    <a:pt x="6491" y="10506"/>
                  </a:lnTo>
                  <a:lnTo>
                    <a:pt x="9521" y="8119"/>
                  </a:lnTo>
                  <a:lnTo>
                    <a:pt x="9180" y="5076"/>
                  </a:lnTo>
                  <a:lnTo>
                    <a:pt x="9509" y="3005"/>
                  </a:lnTo>
                  <a:lnTo>
                    <a:pt x="83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8222;p80">
              <a:extLst>
                <a:ext uri="{FF2B5EF4-FFF2-40B4-BE49-F238E27FC236}">
                  <a16:creationId xmlns:a16="http://schemas.microsoft.com/office/drawing/2014/main" id="{DCD4BD0A-4BEE-463E-B127-08F685988ADB}"/>
                </a:ext>
              </a:extLst>
            </p:cNvPr>
            <p:cNvSpPr/>
            <p:nvPr/>
          </p:nvSpPr>
          <p:spPr>
            <a:xfrm>
              <a:off x="6470500" y="2285950"/>
              <a:ext cx="89675" cy="141450"/>
            </a:xfrm>
            <a:custGeom>
              <a:avLst/>
              <a:gdLst/>
              <a:ahLst/>
              <a:cxnLst/>
              <a:rect l="l" t="t" r="r" b="b"/>
              <a:pathLst>
                <a:path w="3587" h="5658" extrusionOk="0">
                  <a:moveTo>
                    <a:pt x="266" y="0"/>
                  </a:moveTo>
                  <a:lnTo>
                    <a:pt x="1" y="897"/>
                  </a:lnTo>
                  <a:lnTo>
                    <a:pt x="380" y="2677"/>
                  </a:lnTo>
                  <a:lnTo>
                    <a:pt x="76" y="3940"/>
                  </a:lnTo>
                  <a:lnTo>
                    <a:pt x="342" y="5657"/>
                  </a:lnTo>
                  <a:lnTo>
                    <a:pt x="2021" y="5657"/>
                  </a:lnTo>
                  <a:lnTo>
                    <a:pt x="1554" y="3801"/>
                  </a:lnTo>
                  <a:lnTo>
                    <a:pt x="1554" y="3801"/>
                  </a:lnTo>
                  <a:lnTo>
                    <a:pt x="2943" y="4420"/>
                  </a:lnTo>
                  <a:lnTo>
                    <a:pt x="3587" y="2677"/>
                  </a:lnTo>
                  <a:lnTo>
                    <a:pt x="3587" y="1566"/>
                  </a:lnTo>
                  <a:lnTo>
                    <a:pt x="1832" y="821"/>
                  </a:lnTo>
                  <a:lnTo>
                    <a:pt x="2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8223;p80">
              <a:extLst>
                <a:ext uri="{FF2B5EF4-FFF2-40B4-BE49-F238E27FC236}">
                  <a16:creationId xmlns:a16="http://schemas.microsoft.com/office/drawing/2014/main" id="{0199218F-8649-4379-8C96-F3986FD5DD62}"/>
                </a:ext>
              </a:extLst>
            </p:cNvPr>
            <p:cNvSpPr/>
            <p:nvPr/>
          </p:nvSpPr>
          <p:spPr>
            <a:xfrm>
              <a:off x="6462300" y="2274900"/>
              <a:ext cx="105775" cy="160375"/>
            </a:xfrm>
            <a:custGeom>
              <a:avLst/>
              <a:gdLst/>
              <a:ahLst/>
              <a:cxnLst/>
              <a:rect l="l" t="t" r="r" b="b"/>
              <a:pathLst>
                <a:path w="4231" h="6415" extrusionOk="0">
                  <a:moveTo>
                    <a:pt x="783" y="897"/>
                  </a:moveTo>
                  <a:lnTo>
                    <a:pt x="2033" y="1541"/>
                  </a:lnTo>
                  <a:lnTo>
                    <a:pt x="3599" y="2210"/>
                  </a:lnTo>
                  <a:lnTo>
                    <a:pt x="3599" y="3069"/>
                  </a:lnTo>
                  <a:lnTo>
                    <a:pt x="3094" y="4432"/>
                  </a:lnTo>
                  <a:lnTo>
                    <a:pt x="1427" y="3700"/>
                  </a:lnTo>
                  <a:lnTo>
                    <a:pt x="1945" y="5784"/>
                  </a:lnTo>
                  <a:lnTo>
                    <a:pt x="935" y="5784"/>
                  </a:lnTo>
                  <a:lnTo>
                    <a:pt x="733" y="4395"/>
                  </a:lnTo>
                  <a:lnTo>
                    <a:pt x="1036" y="3119"/>
                  </a:lnTo>
                  <a:lnTo>
                    <a:pt x="657" y="1352"/>
                  </a:lnTo>
                  <a:lnTo>
                    <a:pt x="783" y="897"/>
                  </a:lnTo>
                  <a:close/>
                  <a:moveTo>
                    <a:pt x="392" y="0"/>
                  </a:moveTo>
                  <a:lnTo>
                    <a:pt x="0" y="1326"/>
                  </a:lnTo>
                  <a:lnTo>
                    <a:pt x="379" y="3119"/>
                  </a:lnTo>
                  <a:lnTo>
                    <a:pt x="89" y="4369"/>
                  </a:lnTo>
                  <a:lnTo>
                    <a:pt x="404" y="6415"/>
                  </a:lnTo>
                  <a:lnTo>
                    <a:pt x="2753" y="6415"/>
                  </a:lnTo>
                  <a:lnTo>
                    <a:pt x="2336" y="4799"/>
                  </a:lnTo>
                  <a:lnTo>
                    <a:pt x="2336" y="4799"/>
                  </a:lnTo>
                  <a:lnTo>
                    <a:pt x="3448" y="5291"/>
                  </a:lnTo>
                  <a:lnTo>
                    <a:pt x="4205" y="3233"/>
                  </a:lnTo>
                  <a:lnTo>
                    <a:pt x="4230" y="1793"/>
                  </a:lnTo>
                  <a:lnTo>
                    <a:pt x="2299" y="985"/>
                  </a:lnTo>
                  <a:lnTo>
                    <a:pt x="3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224;p80">
              <a:extLst>
                <a:ext uri="{FF2B5EF4-FFF2-40B4-BE49-F238E27FC236}">
                  <a16:creationId xmlns:a16="http://schemas.microsoft.com/office/drawing/2014/main" id="{8034360B-7492-4962-A3AB-B614CF723574}"/>
                </a:ext>
              </a:extLst>
            </p:cNvPr>
            <p:cNvSpPr/>
            <p:nvPr/>
          </p:nvSpPr>
          <p:spPr>
            <a:xfrm>
              <a:off x="6378950" y="1950375"/>
              <a:ext cx="126300" cy="303725"/>
            </a:xfrm>
            <a:custGeom>
              <a:avLst/>
              <a:gdLst/>
              <a:ahLst/>
              <a:cxnLst/>
              <a:rect l="l" t="t" r="r" b="b"/>
              <a:pathLst>
                <a:path w="5052" h="12149" extrusionOk="0">
                  <a:moveTo>
                    <a:pt x="708" y="1"/>
                  </a:moveTo>
                  <a:lnTo>
                    <a:pt x="1" y="1365"/>
                  </a:lnTo>
                  <a:lnTo>
                    <a:pt x="1428" y="5456"/>
                  </a:lnTo>
                  <a:lnTo>
                    <a:pt x="2211" y="7021"/>
                  </a:lnTo>
                  <a:lnTo>
                    <a:pt x="2211" y="8676"/>
                  </a:lnTo>
                  <a:lnTo>
                    <a:pt x="3271" y="12148"/>
                  </a:lnTo>
                  <a:lnTo>
                    <a:pt x="5052" y="12148"/>
                  </a:lnTo>
                  <a:lnTo>
                    <a:pt x="4168" y="8878"/>
                  </a:lnTo>
                  <a:lnTo>
                    <a:pt x="5052" y="8398"/>
                  </a:lnTo>
                  <a:lnTo>
                    <a:pt x="3360" y="5317"/>
                  </a:lnTo>
                  <a:lnTo>
                    <a:pt x="2185" y="2198"/>
                  </a:lnTo>
                  <a:lnTo>
                    <a:pt x="70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225;p80">
              <a:extLst>
                <a:ext uri="{FF2B5EF4-FFF2-40B4-BE49-F238E27FC236}">
                  <a16:creationId xmlns:a16="http://schemas.microsoft.com/office/drawing/2014/main" id="{30684F0A-6854-4085-A399-A84D80C58D87}"/>
                </a:ext>
              </a:extLst>
            </p:cNvPr>
            <p:cNvSpPr/>
            <p:nvPr/>
          </p:nvSpPr>
          <p:spPr>
            <a:xfrm>
              <a:off x="6370425" y="1934925"/>
              <a:ext cx="145575" cy="327050"/>
            </a:xfrm>
            <a:custGeom>
              <a:avLst/>
              <a:gdLst/>
              <a:ahLst/>
              <a:cxnLst/>
              <a:rect l="l" t="t" r="r" b="b"/>
              <a:pathLst>
                <a:path w="5823" h="13082" extrusionOk="0">
                  <a:moveTo>
                    <a:pt x="1074" y="1238"/>
                  </a:moveTo>
                  <a:lnTo>
                    <a:pt x="2249" y="2968"/>
                  </a:lnTo>
                  <a:lnTo>
                    <a:pt x="3423" y="6086"/>
                  </a:lnTo>
                  <a:lnTo>
                    <a:pt x="4963" y="8890"/>
                  </a:lnTo>
                  <a:lnTo>
                    <a:pt x="4143" y="9344"/>
                  </a:lnTo>
                  <a:lnTo>
                    <a:pt x="4976" y="12450"/>
                  </a:lnTo>
                  <a:lnTo>
                    <a:pt x="3852" y="12450"/>
                  </a:lnTo>
                  <a:lnTo>
                    <a:pt x="2867" y="9243"/>
                  </a:lnTo>
                  <a:lnTo>
                    <a:pt x="2867" y="7564"/>
                  </a:lnTo>
                  <a:lnTo>
                    <a:pt x="2072" y="5960"/>
                  </a:lnTo>
                  <a:lnTo>
                    <a:pt x="683" y="2008"/>
                  </a:lnTo>
                  <a:lnTo>
                    <a:pt x="1074" y="1238"/>
                  </a:lnTo>
                  <a:close/>
                  <a:moveTo>
                    <a:pt x="998" y="0"/>
                  </a:moveTo>
                  <a:lnTo>
                    <a:pt x="1" y="1957"/>
                  </a:lnTo>
                  <a:lnTo>
                    <a:pt x="1491" y="6213"/>
                  </a:lnTo>
                  <a:lnTo>
                    <a:pt x="2236" y="7715"/>
                  </a:lnTo>
                  <a:lnTo>
                    <a:pt x="2236" y="9294"/>
                  </a:lnTo>
                  <a:lnTo>
                    <a:pt x="3385" y="13082"/>
                  </a:lnTo>
                  <a:lnTo>
                    <a:pt x="5797" y="13082"/>
                  </a:lnTo>
                  <a:lnTo>
                    <a:pt x="4875" y="9660"/>
                  </a:lnTo>
                  <a:lnTo>
                    <a:pt x="5822" y="9142"/>
                  </a:lnTo>
                  <a:lnTo>
                    <a:pt x="3991" y="5834"/>
                  </a:lnTo>
                  <a:lnTo>
                    <a:pt x="2829" y="2715"/>
                  </a:lnTo>
                  <a:lnTo>
                    <a:pt x="9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8226;p80">
              <a:extLst>
                <a:ext uri="{FF2B5EF4-FFF2-40B4-BE49-F238E27FC236}">
                  <a16:creationId xmlns:a16="http://schemas.microsoft.com/office/drawing/2014/main" id="{BF2D04B3-26A9-41F4-AAD5-5507F2C75EE4}"/>
                </a:ext>
              </a:extLst>
            </p:cNvPr>
            <p:cNvSpPr/>
            <p:nvPr/>
          </p:nvSpPr>
          <p:spPr>
            <a:xfrm>
              <a:off x="5626075" y="893825"/>
              <a:ext cx="145875" cy="113350"/>
            </a:xfrm>
            <a:custGeom>
              <a:avLst/>
              <a:gdLst/>
              <a:ahLst/>
              <a:cxnLst/>
              <a:rect l="l" t="t" r="r" b="b"/>
              <a:pathLst>
                <a:path w="5835" h="4534" extrusionOk="0">
                  <a:moveTo>
                    <a:pt x="4142" y="0"/>
                  </a:moveTo>
                  <a:lnTo>
                    <a:pt x="2362" y="796"/>
                  </a:lnTo>
                  <a:lnTo>
                    <a:pt x="480" y="796"/>
                  </a:lnTo>
                  <a:lnTo>
                    <a:pt x="0" y="2425"/>
                  </a:lnTo>
                  <a:lnTo>
                    <a:pt x="2362" y="4533"/>
                  </a:lnTo>
                  <a:lnTo>
                    <a:pt x="4458" y="3334"/>
                  </a:lnTo>
                  <a:lnTo>
                    <a:pt x="5834" y="2273"/>
                  </a:lnTo>
                  <a:lnTo>
                    <a:pt x="5834" y="480"/>
                  </a:lnTo>
                  <a:lnTo>
                    <a:pt x="41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8227;p80">
              <a:extLst>
                <a:ext uri="{FF2B5EF4-FFF2-40B4-BE49-F238E27FC236}">
                  <a16:creationId xmlns:a16="http://schemas.microsoft.com/office/drawing/2014/main" id="{98A20E90-A02E-4FA2-A779-EECD00651A91}"/>
                </a:ext>
              </a:extLst>
            </p:cNvPr>
            <p:cNvSpPr/>
            <p:nvPr/>
          </p:nvSpPr>
          <p:spPr>
            <a:xfrm>
              <a:off x="5617225" y="885625"/>
              <a:ext cx="162600" cy="131025"/>
            </a:xfrm>
            <a:custGeom>
              <a:avLst/>
              <a:gdLst/>
              <a:ahLst/>
              <a:cxnLst/>
              <a:rect l="l" t="t" r="r" b="b"/>
              <a:pathLst>
                <a:path w="6504" h="5241" extrusionOk="0">
                  <a:moveTo>
                    <a:pt x="4521" y="657"/>
                  </a:moveTo>
                  <a:lnTo>
                    <a:pt x="5872" y="1048"/>
                  </a:lnTo>
                  <a:lnTo>
                    <a:pt x="5872" y="2437"/>
                  </a:lnTo>
                  <a:lnTo>
                    <a:pt x="4660" y="3371"/>
                  </a:lnTo>
                  <a:lnTo>
                    <a:pt x="2766" y="4470"/>
                  </a:lnTo>
                  <a:lnTo>
                    <a:pt x="708" y="2652"/>
                  </a:lnTo>
                  <a:lnTo>
                    <a:pt x="1074" y="1452"/>
                  </a:lnTo>
                  <a:lnTo>
                    <a:pt x="2728" y="1452"/>
                  </a:lnTo>
                  <a:lnTo>
                    <a:pt x="4521" y="657"/>
                  </a:lnTo>
                  <a:close/>
                  <a:moveTo>
                    <a:pt x="4471" y="0"/>
                  </a:moveTo>
                  <a:lnTo>
                    <a:pt x="2653" y="821"/>
                  </a:lnTo>
                  <a:lnTo>
                    <a:pt x="607" y="821"/>
                  </a:lnTo>
                  <a:lnTo>
                    <a:pt x="1" y="2854"/>
                  </a:lnTo>
                  <a:lnTo>
                    <a:pt x="2678" y="5240"/>
                  </a:lnTo>
                  <a:lnTo>
                    <a:pt x="5001" y="3902"/>
                  </a:lnTo>
                  <a:lnTo>
                    <a:pt x="6504" y="2753"/>
                  </a:lnTo>
                  <a:lnTo>
                    <a:pt x="6504" y="581"/>
                  </a:lnTo>
                  <a:lnTo>
                    <a:pt x="44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8228;p80">
              <a:extLst>
                <a:ext uri="{FF2B5EF4-FFF2-40B4-BE49-F238E27FC236}">
                  <a16:creationId xmlns:a16="http://schemas.microsoft.com/office/drawing/2014/main" id="{43045EA6-50DF-4A90-82EB-C26050FF35D3}"/>
                </a:ext>
              </a:extLst>
            </p:cNvPr>
            <p:cNvSpPr/>
            <p:nvPr/>
          </p:nvSpPr>
          <p:spPr>
            <a:xfrm>
              <a:off x="5828725" y="897925"/>
              <a:ext cx="80850" cy="36650"/>
            </a:xfrm>
            <a:custGeom>
              <a:avLst/>
              <a:gdLst/>
              <a:ahLst/>
              <a:cxnLst/>
              <a:rect l="l" t="t" r="r" b="b"/>
              <a:pathLst>
                <a:path w="3234" h="1466" extrusionOk="0">
                  <a:moveTo>
                    <a:pt x="1" y="1"/>
                  </a:moveTo>
                  <a:lnTo>
                    <a:pt x="885" y="1465"/>
                  </a:lnTo>
                  <a:lnTo>
                    <a:pt x="3233" y="733"/>
                  </a:lnTo>
                  <a:lnTo>
                    <a:pt x="23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8229;p80">
              <a:extLst>
                <a:ext uri="{FF2B5EF4-FFF2-40B4-BE49-F238E27FC236}">
                  <a16:creationId xmlns:a16="http://schemas.microsoft.com/office/drawing/2014/main" id="{84670544-40AD-4324-95D9-82249BF4AA04}"/>
                </a:ext>
              </a:extLst>
            </p:cNvPr>
            <p:cNvSpPr/>
            <p:nvPr/>
          </p:nvSpPr>
          <p:spPr>
            <a:xfrm>
              <a:off x="5814525" y="890350"/>
              <a:ext cx="111475" cy="53700"/>
            </a:xfrm>
            <a:custGeom>
              <a:avLst/>
              <a:gdLst/>
              <a:ahLst/>
              <a:cxnLst/>
              <a:rect l="l" t="t" r="r" b="b"/>
              <a:pathLst>
                <a:path w="4459" h="2148" extrusionOk="0">
                  <a:moveTo>
                    <a:pt x="2804" y="632"/>
                  </a:moveTo>
                  <a:lnTo>
                    <a:pt x="3157" y="922"/>
                  </a:lnTo>
                  <a:lnTo>
                    <a:pt x="1604" y="1402"/>
                  </a:lnTo>
                  <a:lnTo>
                    <a:pt x="1125" y="632"/>
                  </a:lnTo>
                  <a:close/>
                  <a:moveTo>
                    <a:pt x="1" y="0"/>
                  </a:moveTo>
                  <a:lnTo>
                    <a:pt x="1314" y="2147"/>
                  </a:lnTo>
                  <a:lnTo>
                    <a:pt x="4458" y="1175"/>
                  </a:lnTo>
                  <a:lnTo>
                    <a:pt x="30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8230;p80">
              <a:extLst>
                <a:ext uri="{FF2B5EF4-FFF2-40B4-BE49-F238E27FC236}">
                  <a16:creationId xmlns:a16="http://schemas.microsoft.com/office/drawing/2014/main" id="{0F33054F-54F4-455C-A47A-F65CE21D6A81}"/>
                </a:ext>
              </a:extLst>
            </p:cNvPr>
            <p:cNvSpPr/>
            <p:nvPr/>
          </p:nvSpPr>
          <p:spPr>
            <a:xfrm>
              <a:off x="5765925" y="1013475"/>
              <a:ext cx="80825" cy="48625"/>
            </a:xfrm>
            <a:custGeom>
              <a:avLst/>
              <a:gdLst/>
              <a:ahLst/>
              <a:cxnLst/>
              <a:rect l="l" t="t" r="r" b="b"/>
              <a:pathLst>
                <a:path w="3233" h="1945" extrusionOk="0">
                  <a:moveTo>
                    <a:pt x="0" y="0"/>
                  </a:moveTo>
                  <a:lnTo>
                    <a:pt x="871" y="1945"/>
                  </a:lnTo>
                  <a:lnTo>
                    <a:pt x="3233" y="972"/>
                  </a:lnTo>
                  <a:lnTo>
                    <a:pt x="1616" y="16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8231;p80">
              <a:extLst>
                <a:ext uri="{FF2B5EF4-FFF2-40B4-BE49-F238E27FC236}">
                  <a16:creationId xmlns:a16="http://schemas.microsoft.com/office/drawing/2014/main" id="{CC68BEB4-A8C4-45FD-91CF-E5F4DFB436B4}"/>
                </a:ext>
              </a:extLst>
            </p:cNvPr>
            <p:cNvSpPr/>
            <p:nvPr/>
          </p:nvSpPr>
          <p:spPr>
            <a:xfrm>
              <a:off x="5752975" y="1004300"/>
              <a:ext cx="113025" cy="68225"/>
            </a:xfrm>
            <a:custGeom>
              <a:avLst/>
              <a:gdLst/>
              <a:ahLst/>
              <a:cxnLst/>
              <a:rect l="l" t="t" r="r" b="b"/>
              <a:pathLst>
                <a:path w="4521" h="2729" extrusionOk="0">
                  <a:moveTo>
                    <a:pt x="1023" y="733"/>
                  </a:moveTo>
                  <a:lnTo>
                    <a:pt x="2046" y="847"/>
                  </a:lnTo>
                  <a:lnTo>
                    <a:pt x="2993" y="1314"/>
                  </a:lnTo>
                  <a:lnTo>
                    <a:pt x="1554" y="1908"/>
                  </a:lnTo>
                  <a:lnTo>
                    <a:pt x="1023" y="733"/>
                  </a:lnTo>
                  <a:close/>
                  <a:moveTo>
                    <a:pt x="0" y="1"/>
                  </a:moveTo>
                  <a:lnTo>
                    <a:pt x="1225" y="2728"/>
                  </a:lnTo>
                  <a:lnTo>
                    <a:pt x="4521" y="1365"/>
                  </a:lnTo>
                  <a:lnTo>
                    <a:pt x="2273" y="253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8232;p80">
              <a:extLst>
                <a:ext uri="{FF2B5EF4-FFF2-40B4-BE49-F238E27FC236}">
                  <a16:creationId xmlns:a16="http://schemas.microsoft.com/office/drawing/2014/main" id="{8B03EA04-2DA8-4AA2-BEE4-8D8DF1A020E4}"/>
                </a:ext>
              </a:extLst>
            </p:cNvPr>
            <p:cNvSpPr/>
            <p:nvPr/>
          </p:nvSpPr>
          <p:spPr>
            <a:xfrm>
              <a:off x="4952100" y="890350"/>
              <a:ext cx="78950" cy="112725"/>
            </a:xfrm>
            <a:custGeom>
              <a:avLst/>
              <a:gdLst/>
              <a:ahLst/>
              <a:cxnLst/>
              <a:rect l="l" t="t" r="r" b="b"/>
              <a:pathLst>
                <a:path w="3158" h="4509" extrusionOk="0">
                  <a:moveTo>
                    <a:pt x="1" y="0"/>
                  </a:moveTo>
                  <a:lnTo>
                    <a:pt x="1" y="1882"/>
                  </a:lnTo>
                  <a:lnTo>
                    <a:pt x="960" y="4508"/>
                  </a:lnTo>
                  <a:lnTo>
                    <a:pt x="3157" y="2576"/>
                  </a:lnTo>
                  <a:lnTo>
                    <a:pt x="3157" y="125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8233;p80">
              <a:extLst>
                <a:ext uri="{FF2B5EF4-FFF2-40B4-BE49-F238E27FC236}">
                  <a16:creationId xmlns:a16="http://schemas.microsoft.com/office/drawing/2014/main" id="{448CD333-F904-4684-BE08-15EEC6020B49}"/>
                </a:ext>
              </a:extLst>
            </p:cNvPr>
            <p:cNvSpPr/>
            <p:nvPr/>
          </p:nvSpPr>
          <p:spPr>
            <a:xfrm>
              <a:off x="4944200" y="878675"/>
              <a:ext cx="94750" cy="137975"/>
            </a:xfrm>
            <a:custGeom>
              <a:avLst/>
              <a:gdLst/>
              <a:ahLst/>
              <a:cxnLst/>
              <a:rect l="l" t="t" r="r" b="b"/>
              <a:pathLst>
                <a:path w="3790" h="5519" extrusionOk="0">
                  <a:moveTo>
                    <a:pt x="620" y="922"/>
                  </a:moveTo>
                  <a:lnTo>
                    <a:pt x="3145" y="1932"/>
                  </a:lnTo>
                  <a:lnTo>
                    <a:pt x="3145" y="2892"/>
                  </a:lnTo>
                  <a:lnTo>
                    <a:pt x="1415" y="4432"/>
                  </a:lnTo>
                  <a:lnTo>
                    <a:pt x="632" y="2298"/>
                  </a:lnTo>
                  <a:lnTo>
                    <a:pt x="620" y="922"/>
                  </a:lnTo>
                  <a:close/>
                  <a:moveTo>
                    <a:pt x="1" y="0"/>
                  </a:moveTo>
                  <a:lnTo>
                    <a:pt x="1" y="2349"/>
                  </a:lnTo>
                  <a:lnTo>
                    <a:pt x="1137" y="5518"/>
                  </a:lnTo>
                  <a:lnTo>
                    <a:pt x="3789" y="3182"/>
                  </a:lnTo>
                  <a:lnTo>
                    <a:pt x="3789" y="1503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8234;p80">
              <a:extLst>
                <a:ext uri="{FF2B5EF4-FFF2-40B4-BE49-F238E27FC236}">
                  <a16:creationId xmlns:a16="http://schemas.microsoft.com/office/drawing/2014/main" id="{7CBB871A-9E69-45B3-9BDD-6E35553AC05E}"/>
                </a:ext>
              </a:extLst>
            </p:cNvPr>
            <p:cNvSpPr/>
            <p:nvPr/>
          </p:nvSpPr>
          <p:spPr>
            <a:xfrm>
              <a:off x="4770275" y="799125"/>
              <a:ext cx="164800" cy="161950"/>
            </a:xfrm>
            <a:custGeom>
              <a:avLst/>
              <a:gdLst/>
              <a:ahLst/>
              <a:cxnLst/>
              <a:rect l="l" t="t" r="r" b="b"/>
              <a:pathLst>
                <a:path w="6592" h="6478" extrusionOk="0">
                  <a:moveTo>
                    <a:pt x="1049" y="0"/>
                  </a:moveTo>
                  <a:lnTo>
                    <a:pt x="0" y="1856"/>
                  </a:lnTo>
                  <a:lnTo>
                    <a:pt x="948" y="4546"/>
                  </a:lnTo>
                  <a:lnTo>
                    <a:pt x="2539" y="6478"/>
                  </a:lnTo>
                  <a:lnTo>
                    <a:pt x="5064" y="6478"/>
                  </a:lnTo>
                  <a:lnTo>
                    <a:pt x="6592" y="6213"/>
                  </a:lnTo>
                  <a:lnTo>
                    <a:pt x="5695" y="3801"/>
                  </a:lnTo>
                  <a:lnTo>
                    <a:pt x="3296" y="2500"/>
                  </a:lnTo>
                  <a:lnTo>
                    <a:pt x="1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8235;p80">
              <a:extLst>
                <a:ext uri="{FF2B5EF4-FFF2-40B4-BE49-F238E27FC236}">
                  <a16:creationId xmlns:a16="http://schemas.microsoft.com/office/drawing/2014/main" id="{4675647E-97F0-4B06-992E-A7FAD59FA5A3}"/>
                </a:ext>
              </a:extLst>
            </p:cNvPr>
            <p:cNvSpPr/>
            <p:nvPr/>
          </p:nvSpPr>
          <p:spPr>
            <a:xfrm>
              <a:off x="4761750" y="785550"/>
              <a:ext cx="184075" cy="183425"/>
            </a:xfrm>
            <a:custGeom>
              <a:avLst/>
              <a:gdLst/>
              <a:ahLst/>
              <a:cxnLst/>
              <a:rect l="l" t="t" r="r" b="b"/>
              <a:pathLst>
                <a:path w="7363" h="7337" extrusionOk="0">
                  <a:moveTo>
                    <a:pt x="1453" y="1074"/>
                  </a:moveTo>
                  <a:lnTo>
                    <a:pt x="3410" y="3245"/>
                  </a:lnTo>
                  <a:lnTo>
                    <a:pt x="5784" y="4559"/>
                  </a:lnTo>
                  <a:lnTo>
                    <a:pt x="6503" y="6516"/>
                  </a:lnTo>
                  <a:lnTo>
                    <a:pt x="5405" y="6705"/>
                  </a:lnTo>
                  <a:lnTo>
                    <a:pt x="3031" y="6705"/>
                  </a:lnTo>
                  <a:lnTo>
                    <a:pt x="1566" y="4937"/>
                  </a:lnTo>
                  <a:lnTo>
                    <a:pt x="695" y="2425"/>
                  </a:lnTo>
                  <a:lnTo>
                    <a:pt x="1453" y="1074"/>
                  </a:lnTo>
                  <a:close/>
                  <a:moveTo>
                    <a:pt x="1326" y="0"/>
                  </a:moveTo>
                  <a:lnTo>
                    <a:pt x="1" y="2374"/>
                  </a:lnTo>
                  <a:lnTo>
                    <a:pt x="985" y="5203"/>
                  </a:lnTo>
                  <a:lnTo>
                    <a:pt x="2728" y="7337"/>
                  </a:lnTo>
                  <a:lnTo>
                    <a:pt x="5468" y="7337"/>
                  </a:lnTo>
                  <a:lnTo>
                    <a:pt x="7362" y="7008"/>
                  </a:lnTo>
                  <a:lnTo>
                    <a:pt x="6289" y="4129"/>
                  </a:lnTo>
                  <a:lnTo>
                    <a:pt x="3839" y="2791"/>
                  </a:lnTo>
                  <a:lnTo>
                    <a:pt x="13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236;p80">
              <a:extLst>
                <a:ext uri="{FF2B5EF4-FFF2-40B4-BE49-F238E27FC236}">
                  <a16:creationId xmlns:a16="http://schemas.microsoft.com/office/drawing/2014/main" id="{2CCE5AD8-87F7-49DE-BC06-EA195634BE2E}"/>
                </a:ext>
              </a:extLst>
            </p:cNvPr>
            <p:cNvSpPr/>
            <p:nvPr/>
          </p:nvSpPr>
          <p:spPr>
            <a:xfrm>
              <a:off x="4392100" y="1174150"/>
              <a:ext cx="165750" cy="386075"/>
            </a:xfrm>
            <a:custGeom>
              <a:avLst/>
              <a:gdLst/>
              <a:ahLst/>
              <a:cxnLst/>
              <a:rect l="l" t="t" r="r" b="b"/>
              <a:pathLst>
                <a:path w="6630" h="15443" extrusionOk="0">
                  <a:moveTo>
                    <a:pt x="6629" y="0"/>
                  </a:moveTo>
                  <a:lnTo>
                    <a:pt x="4521" y="1036"/>
                  </a:lnTo>
                  <a:lnTo>
                    <a:pt x="2261" y="3056"/>
                  </a:lnTo>
                  <a:lnTo>
                    <a:pt x="0" y="6301"/>
                  </a:lnTo>
                  <a:lnTo>
                    <a:pt x="354" y="10594"/>
                  </a:lnTo>
                  <a:lnTo>
                    <a:pt x="51" y="12652"/>
                  </a:lnTo>
                  <a:lnTo>
                    <a:pt x="1288" y="15443"/>
                  </a:lnTo>
                  <a:lnTo>
                    <a:pt x="4357" y="15443"/>
                  </a:lnTo>
                  <a:lnTo>
                    <a:pt x="2425" y="11731"/>
                  </a:lnTo>
                  <a:lnTo>
                    <a:pt x="2955" y="7033"/>
                  </a:lnTo>
                  <a:lnTo>
                    <a:pt x="4634" y="4154"/>
                  </a:lnTo>
                  <a:lnTo>
                    <a:pt x="6629" y="1844"/>
                  </a:lnTo>
                  <a:lnTo>
                    <a:pt x="66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237;p80">
              <a:extLst>
                <a:ext uri="{FF2B5EF4-FFF2-40B4-BE49-F238E27FC236}">
                  <a16:creationId xmlns:a16="http://schemas.microsoft.com/office/drawing/2014/main" id="{BCE51BB0-A139-4921-9372-3F16CBA6E165}"/>
                </a:ext>
              </a:extLst>
            </p:cNvPr>
            <p:cNvSpPr/>
            <p:nvPr/>
          </p:nvSpPr>
          <p:spPr>
            <a:xfrm>
              <a:off x="4383875" y="1161200"/>
              <a:ext cx="181875" cy="406925"/>
            </a:xfrm>
            <a:custGeom>
              <a:avLst/>
              <a:gdLst/>
              <a:ahLst/>
              <a:cxnLst/>
              <a:rect l="l" t="t" r="r" b="b"/>
              <a:pathLst>
                <a:path w="7275" h="16277" extrusionOk="0">
                  <a:moveTo>
                    <a:pt x="6643" y="1023"/>
                  </a:moveTo>
                  <a:lnTo>
                    <a:pt x="6643" y="2248"/>
                  </a:lnTo>
                  <a:lnTo>
                    <a:pt x="4686" y="4508"/>
                  </a:lnTo>
                  <a:lnTo>
                    <a:pt x="3006" y="7387"/>
                  </a:lnTo>
                  <a:lnTo>
                    <a:pt x="2425" y="12299"/>
                  </a:lnTo>
                  <a:lnTo>
                    <a:pt x="4168" y="15645"/>
                  </a:lnTo>
                  <a:lnTo>
                    <a:pt x="1819" y="15645"/>
                  </a:lnTo>
                  <a:lnTo>
                    <a:pt x="708" y="13120"/>
                  </a:lnTo>
                  <a:lnTo>
                    <a:pt x="999" y="11125"/>
                  </a:lnTo>
                  <a:lnTo>
                    <a:pt x="645" y="6895"/>
                  </a:lnTo>
                  <a:lnTo>
                    <a:pt x="2829" y="3789"/>
                  </a:lnTo>
                  <a:lnTo>
                    <a:pt x="5039" y="1806"/>
                  </a:lnTo>
                  <a:lnTo>
                    <a:pt x="6643" y="1023"/>
                  </a:lnTo>
                  <a:close/>
                  <a:moveTo>
                    <a:pt x="7274" y="0"/>
                  </a:moveTo>
                  <a:lnTo>
                    <a:pt x="4723" y="1263"/>
                  </a:lnTo>
                  <a:lnTo>
                    <a:pt x="2387" y="3347"/>
                  </a:lnTo>
                  <a:lnTo>
                    <a:pt x="1" y="6731"/>
                  </a:lnTo>
                  <a:lnTo>
                    <a:pt x="380" y="11112"/>
                  </a:lnTo>
                  <a:lnTo>
                    <a:pt x="64" y="13221"/>
                  </a:lnTo>
                  <a:lnTo>
                    <a:pt x="1415" y="16277"/>
                  </a:lnTo>
                  <a:lnTo>
                    <a:pt x="5203" y="16277"/>
                  </a:lnTo>
                  <a:lnTo>
                    <a:pt x="3069" y="12185"/>
                  </a:lnTo>
                  <a:lnTo>
                    <a:pt x="3587" y="7652"/>
                  </a:lnTo>
                  <a:lnTo>
                    <a:pt x="5203" y="4874"/>
                  </a:lnTo>
                  <a:lnTo>
                    <a:pt x="7274" y="2475"/>
                  </a:lnTo>
                  <a:lnTo>
                    <a:pt x="72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38;p80">
              <a:extLst>
                <a:ext uri="{FF2B5EF4-FFF2-40B4-BE49-F238E27FC236}">
                  <a16:creationId xmlns:a16="http://schemas.microsoft.com/office/drawing/2014/main" id="{A179CCAB-4EA7-4AE9-83B5-0309494B0205}"/>
                </a:ext>
              </a:extLst>
            </p:cNvPr>
            <p:cNvSpPr/>
            <p:nvPr/>
          </p:nvSpPr>
          <p:spPr>
            <a:xfrm>
              <a:off x="3327950" y="2153675"/>
              <a:ext cx="78950" cy="116200"/>
            </a:xfrm>
            <a:custGeom>
              <a:avLst/>
              <a:gdLst/>
              <a:ahLst/>
              <a:cxnLst/>
              <a:rect l="l" t="t" r="r" b="b"/>
              <a:pathLst>
                <a:path w="3158" h="4648" extrusionOk="0">
                  <a:moveTo>
                    <a:pt x="1288" y="1"/>
                  </a:moveTo>
                  <a:lnTo>
                    <a:pt x="1" y="1655"/>
                  </a:lnTo>
                  <a:lnTo>
                    <a:pt x="1" y="3069"/>
                  </a:lnTo>
                  <a:lnTo>
                    <a:pt x="1" y="3700"/>
                  </a:lnTo>
                  <a:lnTo>
                    <a:pt x="884" y="4647"/>
                  </a:lnTo>
                  <a:lnTo>
                    <a:pt x="2677" y="3915"/>
                  </a:lnTo>
                  <a:lnTo>
                    <a:pt x="3157" y="1731"/>
                  </a:lnTo>
                  <a:lnTo>
                    <a:pt x="3157" y="544"/>
                  </a:lnTo>
                  <a:lnTo>
                    <a:pt x="128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239;p80">
              <a:extLst>
                <a:ext uri="{FF2B5EF4-FFF2-40B4-BE49-F238E27FC236}">
                  <a16:creationId xmlns:a16="http://schemas.microsoft.com/office/drawing/2014/main" id="{D2175386-0B6E-44C9-B9C6-34C35AEC59F6}"/>
                </a:ext>
              </a:extLst>
            </p:cNvPr>
            <p:cNvSpPr/>
            <p:nvPr/>
          </p:nvSpPr>
          <p:spPr>
            <a:xfrm>
              <a:off x="3320050" y="2144525"/>
              <a:ext cx="94725" cy="134825"/>
            </a:xfrm>
            <a:custGeom>
              <a:avLst/>
              <a:gdLst/>
              <a:ahLst/>
              <a:cxnLst/>
              <a:rect l="l" t="t" r="r" b="b"/>
              <a:pathLst>
                <a:path w="3789" h="5393" extrusionOk="0">
                  <a:moveTo>
                    <a:pt x="1718" y="720"/>
                  </a:moveTo>
                  <a:lnTo>
                    <a:pt x="3158" y="1150"/>
                  </a:lnTo>
                  <a:lnTo>
                    <a:pt x="3158" y="2059"/>
                  </a:lnTo>
                  <a:lnTo>
                    <a:pt x="2728" y="4054"/>
                  </a:lnTo>
                  <a:lnTo>
                    <a:pt x="1289" y="4647"/>
                  </a:lnTo>
                  <a:lnTo>
                    <a:pt x="632" y="3953"/>
                  </a:lnTo>
                  <a:lnTo>
                    <a:pt x="632" y="2122"/>
                  </a:lnTo>
                  <a:lnTo>
                    <a:pt x="1718" y="720"/>
                  </a:lnTo>
                  <a:close/>
                  <a:moveTo>
                    <a:pt x="1491" y="0"/>
                  </a:moveTo>
                  <a:lnTo>
                    <a:pt x="1" y="1907"/>
                  </a:lnTo>
                  <a:lnTo>
                    <a:pt x="1" y="4193"/>
                  </a:lnTo>
                  <a:lnTo>
                    <a:pt x="1125" y="5392"/>
                  </a:lnTo>
                  <a:lnTo>
                    <a:pt x="3271" y="4508"/>
                  </a:lnTo>
                  <a:lnTo>
                    <a:pt x="3789" y="2160"/>
                  </a:lnTo>
                  <a:lnTo>
                    <a:pt x="3789" y="682"/>
                  </a:lnTo>
                  <a:lnTo>
                    <a:pt x="14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240;p80">
              <a:extLst>
                <a:ext uri="{FF2B5EF4-FFF2-40B4-BE49-F238E27FC236}">
                  <a16:creationId xmlns:a16="http://schemas.microsoft.com/office/drawing/2014/main" id="{BEA5AADE-2626-4704-A36C-662D4B38E721}"/>
                </a:ext>
              </a:extLst>
            </p:cNvPr>
            <p:cNvSpPr/>
            <p:nvPr/>
          </p:nvSpPr>
          <p:spPr>
            <a:xfrm>
              <a:off x="3404025" y="2057075"/>
              <a:ext cx="144925" cy="252250"/>
            </a:xfrm>
            <a:custGeom>
              <a:avLst/>
              <a:gdLst/>
              <a:ahLst/>
              <a:cxnLst/>
              <a:rect l="l" t="t" r="r" b="b"/>
              <a:pathLst>
                <a:path w="5797" h="10090" extrusionOk="0">
                  <a:moveTo>
                    <a:pt x="2602" y="1"/>
                  </a:moveTo>
                  <a:lnTo>
                    <a:pt x="834" y="443"/>
                  </a:lnTo>
                  <a:lnTo>
                    <a:pt x="1" y="1680"/>
                  </a:lnTo>
                  <a:lnTo>
                    <a:pt x="2097" y="4408"/>
                  </a:lnTo>
                  <a:lnTo>
                    <a:pt x="2311" y="6201"/>
                  </a:lnTo>
                  <a:lnTo>
                    <a:pt x="746" y="7703"/>
                  </a:lnTo>
                  <a:lnTo>
                    <a:pt x="746" y="10090"/>
                  </a:lnTo>
                  <a:lnTo>
                    <a:pt x="5796" y="9155"/>
                  </a:lnTo>
                  <a:lnTo>
                    <a:pt x="5796" y="7564"/>
                  </a:lnTo>
                  <a:lnTo>
                    <a:pt x="4837" y="5266"/>
                  </a:lnTo>
                  <a:lnTo>
                    <a:pt x="2728" y="2753"/>
                  </a:lnTo>
                  <a:lnTo>
                    <a:pt x="3700" y="1213"/>
                  </a:lnTo>
                  <a:lnTo>
                    <a:pt x="26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241;p80">
              <a:extLst>
                <a:ext uri="{FF2B5EF4-FFF2-40B4-BE49-F238E27FC236}">
                  <a16:creationId xmlns:a16="http://schemas.microsoft.com/office/drawing/2014/main" id="{8EA5952A-6B5D-4B5E-A26A-D26A3F4A9A67}"/>
                </a:ext>
              </a:extLst>
            </p:cNvPr>
            <p:cNvSpPr/>
            <p:nvPr/>
          </p:nvSpPr>
          <p:spPr>
            <a:xfrm>
              <a:off x="3394250" y="2048250"/>
              <a:ext cx="162600" cy="270550"/>
            </a:xfrm>
            <a:custGeom>
              <a:avLst/>
              <a:gdLst/>
              <a:ahLst/>
              <a:cxnLst/>
              <a:rect l="l" t="t" r="r" b="b"/>
              <a:pathLst>
                <a:path w="6504" h="10822" extrusionOk="0">
                  <a:moveTo>
                    <a:pt x="2879" y="707"/>
                  </a:moveTo>
                  <a:lnTo>
                    <a:pt x="3687" y="1604"/>
                  </a:lnTo>
                  <a:lnTo>
                    <a:pt x="2728" y="3132"/>
                  </a:lnTo>
                  <a:lnTo>
                    <a:pt x="4950" y="5783"/>
                  </a:lnTo>
                  <a:lnTo>
                    <a:pt x="5872" y="7980"/>
                  </a:lnTo>
                  <a:lnTo>
                    <a:pt x="5872" y="9243"/>
                  </a:lnTo>
                  <a:lnTo>
                    <a:pt x="1452" y="10064"/>
                  </a:lnTo>
                  <a:lnTo>
                    <a:pt x="1452" y="8195"/>
                  </a:lnTo>
                  <a:lnTo>
                    <a:pt x="3031" y="6667"/>
                  </a:lnTo>
                  <a:lnTo>
                    <a:pt x="2791" y="4634"/>
                  </a:lnTo>
                  <a:lnTo>
                    <a:pt x="783" y="2008"/>
                  </a:lnTo>
                  <a:lnTo>
                    <a:pt x="1414" y="1061"/>
                  </a:lnTo>
                  <a:lnTo>
                    <a:pt x="2879" y="707"/>
                  </a:lnTo>
                  <a:close/>
                  <a:moveTo>
                    <a:pt x="3094" y="0"/>
                  </a:moveTo>
                  <a:lnTo>
                    <a:pt x="1023" y="505"/>
                  </a:lnTo>
                  <a:lnTo>
                    <a:pt x="0" y="2046"/>
                  </a:lnTo>
                  <a:lnTo>
                    <a:pt x="2172" y="4887"/>
                  </a:lnTo>
                  <a:lnTo>
                    <a:pt x="2361" y="6440"/>
                  </a:lnTo>
                  <a:lnTo>
                    <a:pt x="821" y="7917"/>
                  </a:lnTo>
                  <a:lnTo>
                    <a:pt x="821" y="10822"/>
                  </a:lnTo>
                  <a:lnTo>
                    <a:pt x="6503" y="9774"/>
                  </a:lnTo>
                  <a:lnTo>
                    <a:pt x="6503" y="7917"/>
                  </a:lnTo>
                  <a:lnTo>
                    <a:pt x="5506" y="5493"/>
                  </a:lnTo>
                  <a:lnTo>
                    <a:pt x="3498" y="3094"/>
                  </a:lnTo>
                  <a:lnTo>
                    <a:pt x="4470" y="1541"/>
                  </a:lnTo>
                  <a:lnTo>
                    <a:pt x="30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242;p80">
              <a:extLst>
                <a:ext uri="{FF2B5EF4-FFF2-40B4-BE49-F238E27FC236}">
                  <a16:creationId xmlns:a16="http://schemas.microsoft.com/office/drawing/2014/main" id="{98F6D820-7F1D-4C94-AE79-671F687FB588}"/>
                </a:ext>
              </a:extLst>
            </p:cNvPr>
            <p:cNvSpPr/>
            <p:nvPr/>
          </p:nvSpPr>
          <p:spPr>
            <a:xfrm>
              <a:off x="3658775" y="1084500"/>
              <a:ext cx="236775" cy="215300"/>
            </a:xfrm>
            <a:custGeom>
              <a:avLst/>
              <a:gdLst/>
              <a:ahLst/>
              <a:cxnLst/>
              <a:rect l="l" t="t" r="r" b="b"/>
              <a:pathLst>
                <a:path w="9471" h="8612" extrusionOk="0">
                  <a:moveTo>
                    <a:pt x="3498" y="0"/>
                  </a:moveTo>
                  <a:lnTo>
                    <a:pt x="1907" y="972"/>
                  </a:lnTo>
                  <a:lnTo>
                    <a:pt x="1907" y="1692"/>
                  </a:lnTo>
                  <a:lnTo>
                    <a:pt x="1" y="2273"/>
                  </a:lnTo>
                  <a:lnTo>
                    <a:pt x="2173" y="5026"/>
                  </a:lnTo>
                  <a:lnTo>
                    <a:pt x="3801" y="6162"/>
                  </a:lnTo>
                  <a:lnTo>
                    <a:pt x="3271" y="6970"/>
                  </a:lnTo>
                  <a:lnTo>
                    <a:pt x="5254" y="8612"/>
                  </a:lnTo>
                  <a:lnTo>
                    <a:pt x="6327" y="4028"/>
                  </a:lnTo>
                  <a:lnTo>
                    <a:pt x="7488" y="5278"/>
                  </a:lnTo>
                  <a:lnTo>
                    <a:pt x="7122" y="7046"/>
                  </a:lnTo>
                  <a:lnTo>
                    <a:pt x="8537" y="7046"/>
                  </a:lnTo>
                  <a:lnTo>
                    <a:pt x="9471" y="5177"/>
                  </a:lnTo>
                  <a:lnTo>
                    <a:pt x="6150" y="2513"/>
                  </a:lnTo>
                  <a:lnTo>
                    <a:pt x="34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243;p80">
              <a:extLst>
                <a:ext uri="{FF2B5EF4-FFF2-40B4-BE49-F238E27FC236}">
                  <a16:creationId xmlns:a16="http://schemas.microsoft.com/office/drawing/2014/main" id="{33640FEA-8D2A-497D-A801-C722BAE8E294}"/>
                </a:ext>
              </a:extLst>
            </p:cNvPr>
            <p:cNvSpPr/>
            <p:nvPr/>
          </p:nvSpPr>
          <p:spPr>
            <a:xfrm>
              <a:off x="3645200" y="1074400"/>
              <a:ext cx="260450" cy="239600"/>
            </a:xfrm>
            <a:custGeom>
              <a:avLst/>
              <a:gdLst/>
              <a:ahLst/>
              <a:cxnLst/>
              <a:rect l="l" t="t" r="r" b="b"/>
              <a:pathLst>
                <a:path w="10418" h="9584" extrusionOk="0">
                  <a:moveTo>
                    <a:pt x="4003" y="796"/>
                  </a:moveTo>
                  <a:lnTo>
                    <a:pt x="6491" y="3157"/>
                  </a:lnTo>
                  <a:lnTo>
                    <a:pt x="9610" y="5670"/>
                  </a:lnTo>
                  <a:lnTo>
                    <a:pt x="8878" y="7134"/>
                  </a:lnTo>
                  <a:lnTo>
                    <a:pt x="8057" y="7134"/>
                  </a:lnTo>
                  <a:lnTo>
                    <a:pt x="8372" y="5581"/>
                  </a:lnTo>
                  <a:lnTo>
                    <a:pt x="6693" y="3788"/>
                  </a:lnTo>
                  <a:lnTo>
                    <a:pt x="5607" y="8460"/>
                  </a:lnTo>
                  <a:lnTo>
                    <a:pt x="4231" y="7324"/>
                  </a:lnTo>
                  <a:lnTo>
                    <a:pt x="4774" y="6478"/>
                  </a:lnTo>
                  <a:lnTo>
                    <a:pt x="2943" y="5202"/>
                  </a:lnTo>
                  <a:lnTo>
                    <a:pt x="1074" y="2841"/>
                  </a:lnTo>
                  <a:lnTo>
                    <a:pt x="2779" y="2323"/>
                  </a:lnTo>
                  <a:lnTo>
                    <a:pt x="2779" y="1553"/>
                  </a:lnTo>
                  <a:lnTo>
                    <a:pt x="4003" y="796"/>
                  </a:lnTo>
                  <a:close/>
                  <a:moveTo>
                    <a:pt x="4092" y="0"/>
                  </a:moveTo>
                  <a:lnTo>
                    <a:pt x="2147" y="1200"/>
                  </a:lnTo>
                  <a:lnTo>
                    <a:pt x="2147" y="1856"/>
                  </a:lnTo>
                  <a:lnTo>
                    <a:pt x="1" y="2513"/>
                  </a:lnTo>
                  <a:lnTo>
                    <a:pt x="2476" y="5632"/>
                  </a:lnTo>
                  <a:lnTo>
                    <a:pt x="3915" y="6654"/>
                  </a:lnTo>
                  <a:lnTo>
                    <a:pt x="3397" y="7437"/>
                  </a:lnTo>
                  <a:lnTo>
                    <a:pt x="5986" y="9584"/>
                  </a:lnTo>
                  <a:lnTo>
                    <a:pt x="7047" y="5076"/>
                  </a:lnTo>
                  <a:lnTo>
                    <a:pt x="7691" y="5771"/>
                  </a:lnTo>
                  <a:lnTo>
                    <a:pt x="7274" y="7778"/>
                  </a:lnTo>
                  <a:lnTo>
                    <a:pt x="9269" y="7778"/>
                  </a:lnTo>
                  <a:lnTo>
                    <a:pt x="10418" y="5505"/>
                  </a:lnTo>
                  <a:lnTo>
                    <a:pt x="6908" y="2690"/>
                  </a:lnTo>
                  <a:lnTo>
                    <a:pt x="409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244;p80">
              <a:extLst>
                <a:ext uri="{FF2B5EF4-FFF2-40B4-BE49-F238E27FC236}">
                  <a16:creationId xmlns:a16="http://schemas.microsoft.com/office/drawing/2014/main" id="{1CF665D3-A173-4A34-B5E0-10FC3236BB33}"/>
                </a:ext>
              </a:extLst>
            </p:cNvPr>
            <p:cNvSpPr/>
            <p:nvPr/>
          </p:nvSpPr>
          <p:spPr>
            <a:xfrm>
              <a:off x="3780950" y="1045975"/>
              <a:ext cx="134825" cy="91250"/>
            </a:xfrm>
            <a:custGeom>
              <a:avLst/>
              <a:gdLst/>
              <a:ahLst/>
              <a:cxnLst/>
              <a:rect l="l" t="t" r="r" b="b"/>
              <a:pathLst>
                <a:path w="5393" h="3650" extrusionOk="0">
                  <a:moveTo>
                    <a:pt x="1175" y="1"/>
                  </a:moveTo>
                  <a:lnTo>
                    <a:pt x="0" y="1137"/>
                  </a:lnTo>
                  <a:lnTo>
                    <a:pt x="2235" y="2842"/>
                  </a:lnTo>
                  <a:lnTo>
                    <a:pt x="3612" y="3650"/>
                  </a:lnTo>
                  <a:lnTo>
                    <a:pt x="5392" y="1819"/>
                  </a:lnTo>
                  <a:lnTo>
                    <a:pt x="4584" y="329"/>
                  </a:lnTo>
                  <a:lnTo>
                    <a:pt x="3208" y="1"/>
                  </a:lnTo>
                  <a:lnTo>
                    <a:pt x="2703" y="1137"/>
                  </a:lnTo>
                  <a:lnTo>
                    <a:pt x="1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245;p80">
              <a:extLst>
                <a:ext uri="{FF2B5EF4-FFF2-40B4-BE49-F238E27FC236}">
                  <a16:creationId xmlns:a16="http://schemas.microsoft.com/office/drawing/2014/main" id="{4A975F30-6B13-40B8-A32B-F84324FA4A92}"/>
                </a:ext>
              </a:extLst>
            </p:cNvPr>
            <p:cNvSpPr/>
            <p:nvPr/>
          </p:nvSpPr>
          <p:spPr>
            <a:xfrm>
              <a:off x="3768950" y="1035550"/>
              <a:ext cx="156600" cy="111475"/>
            </a:xfrm>
            <a:custGeom>
              <a:avLst/>
              <a:gdLst/>
              <a:ahLst/>
              <a:cxnLst/>
              <a:rect l="l" t="t" r="r" b="b"/>
              <a:pathLst>
                <a:path w="6264" h="4459" extrusionOk="0">
                  <a:moveTo>
                    <a:pt x="3864" y="784"/>
                  </a:moveTo>
                  <a:lnTo>
                    <a:pt x="4849" y="1011"/>
                  </a:lnTo>
                  <a:lnTo>
                    <a:pt x="5481" y="2185"/>
                  </a:lnTo>
                  <a:lnTo>
                    <a:pt x="4041" y="3663"/>
                  </a:lnTo>
                  <a:lnTo>
                    <a:pt x="2905" y="3006"/>
                  </a:lnTo>
                  <a:lnTo>
                    <a:pt x="960" y="1529"/>
                  </a:lnTo>
                  <a:lnTo>
                    <a:pt x="1680" y="834"/>
                  </a:lnTo>
                  <a:lnTo>
                    <a:pt x="3309" y="2046"/>
                  </a:lnTo>
                  <a:lnTo>
                    <a:pt x="3864" y="784"/>
                  </a:lnTo>
                  <a:close/>
                  <a:moveTo>
                    <a:pt x="1629" y="1"/>
                  </a:moveTo>
                  <a:lnTo>
                    <a:pt x="0" y="1579"/>
                  </a:lnTo>
                  <a:lnTo>
                    <a:pt x="2564" y="3524"/>
                  </a:lnTo>
                  <a:lnTo>
                    <a:pt x="4142" y="4458"/>
                  </a:lnTo>
                  <a:lnTo>
                    <a:pt x="6264" y="2299"/>
                  </a:lnTo>
                  <a:lnTo>
                    <a:pt x="5279" y="468"/>
                  </a:lnTo>
                  <a:lnTo>
                    <a:pt x="3511" y="51"/>
                  </a:lnTo>
                  <a:lnTo>
                    <a:pt x="3056" y="1062"/>
                  </a:lnTo>
                  <a:lnTo>
                    <a:pt x="162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8246;p80">
              <a:extLst>
                <a:ext uri="{FF2B5EF4-FFF2-40B4-BE49-F238E27FC236}">
                  <a16:creationId xmlns:a16="http://schemas.microsoft.com/office/drawing/2014/main" id="{C3802BA6-804F-4F05-ACB5-6703E6981172}"/>
                </a:ext>
              </a:extLst>
            </p:cNvPr>
            <p:cNvSpPr/>
            <p:nvPr/>
          </p:nvSpPr>
          <p:spPr>
            <a:xfrm>
              <a:off x="3098775" y="1751200"/>
              <a:ext cx="166375" cy="133550"/>
            </a:xfrm>
            <a:custGeom>
              <a:avLst/>
              <a:gdLst/>
              <a:ahLst/>
              <a:cxnLst/>
              <a:rect l="l" t="t" r="r" b="b"/>
              <a:pathLst>
                <a:path w="6655" h="5342" extrusionOk="0">
                  <a:moveTo>
                    <a:pt x="5619" y="0"/>
                  </a:moveTo>
                  <a:lnTo>
                    <a:pt x="4205" y="985"/>
                  </a:lnTo>
                  <a:lnTo>
                    <a:pt x="2475" y="1869"/>
                  </a:lnTo>
                  <a:lnTo>
                    <a:pt x="1288" y="404"/>
                  </a:lnTo>
                  <a:lnTo>
                    <a:pt x="0" y="1856"/>
                  </a:lnTo>
                  <a:lnTo>
                    <a:pt x="341" y="2829"/>
                  </a:lnTo>
                  <a:lnTo>
                    <a:pt x="341" y="4028"/>
                  </a:lnTo>
                  <a:lnTo>
                    <a:pt x="2766" y="5341"/>
                  </a:lnTo>
                  <a:lnTo>
                    <a:pt x="4963" y="4369"/>
                  </a:lnTo>
                  <a:lnTo>
                    <a:pt x="6655" y="2854"/>
                  </a:lnTo>
                  <a:lnTo>
                    <a:pt x="6655" y="1515"/>
                  </a:lnTo>
                  <a:lnTo>
                    <a:pt x="56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8247;p80">
              <a:extLst>
                <a:ext uri="{FF2B5EF4-FFF2-40B4-BE49-F238E27FC236}">
                  <a16:creationId xmlns:a16="http://schemas.microsoft.com/office/drawing/2014/main" id="{36A7298B-7D3E-4429-9213-2A444447876B}"/>
                </a:ext>
              </a:extLst>
            </p:cNvPr>
            <p:cNvSpPr/>
            <p:nvPr/>
          </p:nvSpPr>
          <p:spPr>
            <a:xfrm>
              <a:off x="3089925" y="1740150"/>
              <a:ext cx="182800" cy="153450"/>
            </a:xfrm>
            <a:custGeom>
              <a:avLst/>
              <a:gdLst/>
              <a:ahLst/>
              <a:cxnLst/>
              <a:rect l="l" t="t" r="r" b="b"/>
              <a:pathLst>
                <a:path w="7312" h="6138" extrusionOk="0">
                  <a:moveTo>
                    <a:pt x="5885" y="884"/>
                  </a:moveTo>
                  <a:lnTo>
                    <a:pt x="6693" y="2046"/>
                  </a:lnTo>
                  <a:lnTo>
                    <a:pt x="6693" y="3157"/>
                  </a:lnTo>
                  <a:lnTo>
                    <a:pt x="5140" y="4546"/>
                  </a:lnTo>
                  <a:lnTo>
                    <a:pt x="3132" y="5443"/>
                  </a:lnTo>
                  <a:lnTo>
                    <a:pt x="1011" y="4281"/>
                  </a:lnTo>
                  <a:lnTo>
                    <a:pt x="1011" y="3271"/>
                  </a:lnTo>
                  <a:lnTo>
                    <a:pt x="708" y="2374"/>
                  </a:lnTo>
                  <a:lnTo>
                    <a:pt x="1630" y="1339"/>
                  </a:lnTo>
                  <a:lnTo>
                    <a:pt x="2741" y="2715"/>
                  </a:lnTo>
                  <a:lnTo>
                    <a:pt x="4698" y="1705"/>
                  </a:lnTo>
                  <a:lnTo>
                    <a:pt x="5885" y="884"/>
                  </a:lnTo>
                  <a:close/>
                  <a:moveTo>
                    <a:pt x="6049" y="0"/>
                  </a:moveTo>
                  <a:lnTo>
                    <a:pt x="4395" y="1162"/>
                  </a:lnTo>
                  <a:lnTo>
                    <a:pt x="2918" y="1920"/>
                  </a:lnTo>
                  <a:lnTo>
                    <a:pt x="1655" y="366"/>
                  </a:lnTo>
                  <a:lnTo>
                    <a:pt x="1" y="2235"/>
                  </a:lnTo>
                  <a:lnTo>
                    <a:pt x="380" y="3334"/>
                  </a:lnTo>
                  <a:lnTo>
                    <a:pt x="380" y="4660"/>
                  </a:lnTo>
                  <a:lnTo>
                    <a:pt x="3094" y="6137"/>
                  </a:lnTo>
                  <a:lnTo>
                    <a:pt x="5443" y="5102"/>
                  </a:lnTo>
                  <a:lnTo>
                    <a:pt x="7312" y="3435"/>
                  </a:lnTo>
                  <a:lnTo>
                    <a:pt x="7312" y="1856"/>
                  </a:lnTo>
                  <a:lnTo>
                    <a:pt x="6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248;p80">
              <a:extLst>
                <a:ext uri="{FF2B5EF4-FFF2-40B4-BE49-F238E27FC236}">
                  <a16:creationId xmlns:a16="http://schemas.microsoft.com/office/drawing/2014/main" id="{8025C4A9-27B4-42B8-9C3A-29F3A4315E52}"/>
                </a:ext>
              </a:extLst>
            </p:cNvPr>
            <p:cNvSpPr/>
            <p:nvPr/>
          </p:nvSpPr>
          <p:spPr>
            <a:xfrm>
              <a:off x="3793250" y="2636350"/>
              <a:ext cx="57175" cy="35700"/>
            </a:xfrm>
            <a:custGeom>
              <a:avLst/>
              <a:gdLst/>
              <a:ahLst/>
              <a:cxnLst/>
              <a:rect l="l" t="t" r="r" b="b"/>
              <a:pathLst>
                <a:path w="2287" h="1428" extrusionOk="0">
                  <a:moveTo>
                    <a:pt x="1743" y="0"/>
                  </a:moveTo>
                  <a:lnTo>
                    <a:pt x="1" y="480"/>
                  </a:lnTo>
                  <a:lnTo>
                    <a:pt x="2286" y="1427"/>
                  </a:lnTo>
                  <a:lnTo>
                    <a:pt x="2286" y="1427"/>
                  </a:lnTo>
                  <a:lnTo>
                    <a:pt x="17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249;p80">
              <a:extLst>
                <a:ext uri="{FF2B5EF4-FFF2-40B4-BE49-F238E27FC236}">
                  <a16:creationId xmlns:a16="http://schemas.microsoft.com/office/drawing/2014/main" id="{EC686C34-DD31-47D5-A57A-24C6C06C2E26}"/>
                </a:ext>
              </a:extLst>
            </p:cNvPr>
            <p:cNvSpPr/>
            <p:nvPr/>
          </p:nvSpPr>
          <p:spPr>
            <a:xfrm>
              <a:off x="3768950" y="2626875"/>
              <a:ext cx="95675" cy="59375"/>
            </a:xfrm>
            <a:custGeom>
              <a:avLst/>
              <a:gdLst/>
              <a:ahLst/>
              <a:cxnLst/>
              <a:rect l="l" t="t" r="r" b="b"/>
              <a:pathLst>
                <a:path w="3827" h="2375" extrusionOk="0">
                  <a:moveTo>
                    <a:pt x="2526" y="758"/>
                  </a:moveTo>
                  <a:lnTo>
                    <a:pt x="2703" y="1238"/>
                  </a:lnTo>
                  <a:lnTo>
                    <a:pt x="1958" y="922"/>
                  </a:lnTo>
                  <a:lnTo>
                    <a:pt x="2526" y="758"/>
                  </a:lnTo>
                  <a:close/>
                  <a:moveTo>
                    <a:pt x="2905" y="0"/>
                  </a:moveTo>
                  <a:lnTo>
                    <a:pt x="0" y="796"/>
                  </a:lnTo>
                  <a:lnTo>
                    <a:pt x="3826" y="2374"/>
                  </a:lnTo>
                  <a:lnTo>
                    <a:pt x="2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250;p80">
              <a:extLst>
                <a:ext uri="{FF2B5EF4-FFF2-40B4-BE49-F238E27FC236}">
                  <a16:creationId xmlns:a16="http://schemas.microsoft.com/office/drawing/2014/main" id="{82B33F62-EF2A-4EFF-9CC9-9C9249871E85}"/>
                </a:ext>
              </a:extLst>
            </p:cNvPr>
            <p:cNvSpPr/>
            <p:nvPr/>
          </p:nvSpPr>
          <p:spPr>
            <a:xfrm>
              <a:off x="3702975" y="2517025"/>
              <a:ext cx="43275" cy="68200"/>
            </a:xfrm>
            <a:custGeom>
              <a:avLst/>
              <a:gdLst/>
              <a:ahLst/>
              <a:cxnLst/>
              <a:rect l="l" t="t" r="r" b="b"/>
              <a:pathLst>
                <a:path w="1731" h="2728" extrusionOk="0">
                  <a:moveTo>
                    <a:pt x="733" y="0"/>
                  </a:moveTo>
                  <a:cubicBezTo>
                    <a:pt x="493" y="164"/>
                    <a:pt x="0" y="1288"/>
                    <a:pt x="0" y="1288"/>
                  </a:cubicBezTo>
                  <a:lnTo>
                    <a:pt x="695" y="2728"/>
                  </a:lnTo>
                  <a:lnTo>
                    <a:pt x="1730" y="2728"/>
                  </a:lnTo>
                  <a:lnTo>
                    <a:pt x="7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8251;p80">
              <a:extLst>
                <a:ext uri="{FF2B5EF4-FFF2-40B4-BE49-F238E27FC236}">
                  <a16:creationId xmlns:a16="http://schemas.microsoft.com/office/drawing/2014/main" id="{A5D3BA11-BA9A-4235-8A09-574379CBD24D}"/>
                </a:ext>
              </a:extLst>
            </p:cNvPr>
            <p:cNvSpPr/>
            <p:nvPr/>
          </p:nvSpPr>
          <p:spPr>
            <a:xfrm>
              <a:off x="3694450" y="2505025"/>
              <a:ext cx="62850" cy="88100"/>
            </a:xfrm>
            <a:custGeom>
              <a:avLst/>
              <a:gdLst/>
              <a:ahLst/>
              <a:cxnLst/>
              <a:rect l="l" t="t" r="r" b="b"/>
              <a:pathLst>
                <a:path w="2514" h="3524" extrusionOk="0">
                  <a:moveTo>
                    <a:pt x="973" y="1162"/>
                  </a:moveTo>
                  <a:lnTo>
                    <a:pt x="1604" y="2892"/>
                  </a:lnTo>
                  <a:lnTo>
                    <a:pt x="1225" y="2892"/>
                  </a:lnTo>
                  <a:lnTo>
                    <a:pt x="682" y="1756"/>
                  </a:lnTo>
                  <a:cubicBezTo>
                    <a:pt x="771" y="1554"/>
                    <a:pt x="884" y="1352"/>
                    <a:pt x="973" y="1162"/>
                  </a:cubicBezTo>
                  <a:close/>
                  <a:moveTo>
                    <a:pt x="1238" y="0"/>
                  </a:moveTo>
                  <a:lnTo>
                    <a:pt x="897" y="215"/>
                  </a:lnTo>
                  <a:cubicBezTo>
                    <a:pt x="619" y="405"/>
                    <a:pt x="253" y="1187"/>
                    <a:pt x="51" y="1642"/>
                  </a:cubicBezTo>
                  <a:lnTo>
                    <a:pt x="1" y="1768"/>
                  </a:lnTo>
                  <a:lnTo>
                    <a:pt x="834" y="3523"/>
                  </a:lnTo>
                  <a:lnTo>
                    <a:pt x="2513" y="3523"/>
                  </a:lnTo>
                  <a:lnTo>
                    <a:pt x="12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252;p80">
              <a:extLst>
                <a:ext uri="{FF2B5EF4-FFF2-40B4-BE49-F238E27FC236}">
                  <a16:creationId xmlns:a16="http://schemas.microsoft.com/office/drawing/2014/main" id="{A69CF19E-89DE-43D2-A65B-B571B045FA0F}"/>
                </a:ext>
              </a:extLst>
            </p:cNvPr>
            <p:cNvSpPr/>
            <p:nvPr/>
          </p:nvSpPr>
          <p:spPr>
            <a:xfrm>
              <a:off x="3696975" y="2570375"/>
              <a:ext cx="25275" cy="78000"/>
            </a:xfrm>
            <a:custGeom>
              <a:avLst/>
              <a:gdLst/>
              <a:ahLst/>
              <a:cxnLst/>
              <a:rect l="l" t="t" r="r" b="b"/>
              <a:pathLst>
                <a:path w="1011" h="3120" extrusionOk="0">
                  <a:moveTo>
                    <a:pt x="455" y="0"/>
                  </a:moveTo>
                  <a:lnTo>
                    <a:pt x="1" y="1402"/>
                  </a:lnTo>
                  <a:lnTo>
                    <a:pt x="581" y="3119"/>
                  </a:lnTo>
                  <a:lnTo>
                    <a:pt x="1011" y="3119"/>
                  </a:lnTo>
                  <a:lnTo>
                    <a:pt x="1011" y="278"/>
                  </a:lnTo>
                  <a:lnTo>
                    <a:pt x="4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253;p80">
              <a:extLst>
                <a:ext uri="{FF2B5EF4-FFF2-40B4-BE49-F238E27FC236}">
                  <a16:creationId xmlns:a16="http://schemas.microsoft.com/office/drawing/2014/main" id="{3173CE9B-38EE-4E04-89E4-726616ED7440}"/>
                </a:ext>
              </a:extLst>
            </p:cNvPr>
            <p:cNvSpPr/>
            <p:nvPr/>
          </p:nvSpPr>
          <p:spPr>
            <a:xfrm>
              <a:off x="3688775" y="2563750"/>
              <a:ext cx="43275" cy="92500"/>
            </a:xfrm>
            <a:custGeom>
              <a:avLst/>
              <a:gdLst/>
              <a:ahLst/>
              <a:cxnLst/>
              <a:rect l="l" t="t" r="r" b="b"/>
              <a:pathLst>
                <a:path w="1731" h="3700" extrusionOk="0">
                  <a:moveTo>
                    <a:pt x="1023" y="846"/>
                  </a:moveTo>
                  <a:lnTo>
                    <a:pt x="1074" y="871"/>
                  </a:lnTo>
                  <a:lnTo>
                    <a:pt x="1074" y="2765"/>
                  </a:lnTo>
                  <a:lnTo>
                    <a:pt x="695" y="1755"/>
                  </a:lnTo>
                  <a:lnTo>
                    <a:pt x="1023" y="846"/>
                  </a:lnTo>
                  <a:close/>
                  <a:moveTo>
                    <a:pt x="632" y="0"/>
                  </a:moveTo>
                  <a:lnTo>
                    <a:pt x="0" y="1755"/>
                  </a:lnTo>
                  <a:lnTo>
                    <a:pt x="720" y="3700"/>
                  </a:lnTo>
                  <a:lnTo>
                    <a:pt x="1730" y="3700"/>
                  </a:lnTo>
                  <a:lnTo>
                    <a:pt x="1730" y="493"/>
                  </a:lnTo>
                  <a:lnTo>
                    <a:pt x="6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8254;p80">
              <a:extLst>
                <a:ext uri="{FF2B5EF4-FFF2-40B4-BE49-F238E27FC236}">
                  <a16:creationId xmlns:a16="http://schemas.microsoft.com/office/drawing/2014/main" id="{455A0DF0-51A8-4BB0-AD5E-12134F0946D5}"/>
                </a:ext>
              </a:extLst>
            </p:cNvPr>
            <p:cNvSpPr/>
            <p:nvPr/>
          </p:nvSpPr>
          <p:spPr>
            <a:xfrm>
              <a:off x="4360850" y="1623350"/>
              <a:ext cx="47375" cy="27475"/>
            </a:xfrm>
            <a:custGeom>
              <a:avLst/>
              <a:gdLst/>
              <a:ahLst/>
              <a:cxnLst/>
              <a:rect l="l" t="t" r="r" b="b"/>
              <a:pathLst>
                <a:path w="1895" h="1099" extrusionOk="0">
                  <a:moveTo>
                    <a:pt x="0" y="0"/>
                  </a:moveTo>
                  <a:lnTo>
                    <a:pt x="556" y="1099"/>
                  </a:lnTo>
                  <a:lnTo>
                    <a:pt x="1326" y="947"/>
                  </a:lnTo>
                  <a:lnTo>
                    <a:pt x="189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8255;p80">
              <a:extLst>
                <a:ext uri="{FF2B5EF4-FFF2-40B4-BE49-F238E27FC236}">
                  <a16:creationId xmlns:a16="http://schemas.microsoft.com/office/drawing/2014/main" id="{AA887FE4-FC4F-4E3C-8EB8-A8F95E83FE77}"/>
                </a:ext>
              </a:extLst>
            </p:cNvPr>
            <p:cNvSpPr/>
            <p:nvPr/>
          </p:nvSpPr>
          <p:spPr>
            <a:xfrm>
              <a:off x="4347900" y="1615450"/>
              <a:ext cx="74200" cy="44550"/>
            </a:xfrm>
            <a:custGeom>
              <a:avLst/>
              <a:gdLst/>
              <a:ahLst/>
              <a:cxnLst/>
              <a:rect l="l" t="t" r="r" b="b"/>
              <a:pathLst>
                <a:path w="2968" h="1782" extrusionOk="0">
                  <a:moveTo>
                    <a:pt x="1857" y="632"/>
                  </a:moveTo>
                  <a:lnTo>
                    <a:pt x="1642" y="973"/>
                  </a:lnTo>
                  <a:lnTo>
                    <a:pt x="1238" y="1061"/>
                  </a:lnTo>
                  <a:lnTo>
                    <a:pt x="1023" y="632"/>
                  </a:lnTo>
                  <a:close/>
                  <a:moveTo>
                    <a:pt x="0" y="1"/>
                  </a:moveTo>
                  <a:lnTo>
                    <a:pt x="897" y="1781"/>
                  </a:lnTo>
                  <a:lnTo>
                    <a:pt x="2046" y="1541"/>
                  </a:lnTo>
                  <a:lnTo>
                    <a:pt x="296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8256;p80">
              <a:extLst>
                <a:ext uri="{FF2B5EF4-FFF2-40B4-BE49-F238E27FC236}">
                  <a16:creationId xmlns:a16="http://schemas.microsoft.com/office/drawing/2014/main" id="{FAEF66FA-FE43-4242-820F-082C7C969C70}"/>
                </a:ext>
              </a:extLst>
            </p:cNvPr>
            <p:cNvSpPr/>
            <p:nvPr/>
          </p:nvSpPr>
          <p:spPr>
            <a:xfrm>
              <a:off x="2445000" y="785850"/>
              <a:ext cx="922425" cy="1196450"/>
            </a:xfrm>
            <a:custGeom>
              <a:avLst/>
              <a:gdLst/>
              <a:ahLst/>
              <a:cxnLst/>
              <a:rect l="l" t="t" r="r" b="b"/>
              <a:pathLst>
                <a:path w="36897" h="47858" extrusionOk="0">
                  <a:moveTo>
                    <a:pt x="27288" y="1"/>
                  </a:moveTo>
                  <a:lnTo>
                    <a:pt x="21921" y="2324"/>
                  </a:lnTo>
                  <a:lnTo>
                    <a:pt x="20027" y="2375"/>
                  </a:lnTo>
                  <a:lnTo>
                    <a:pt x="19396" y="4067"/>
                  </a:lnTo>
                  <a:lnTo>
                    <a:pt x="20179" y="6378"/>
                  </a:lnTo>
                  <a:lnTo>
                    <a:pt x="18600" y="6378"/>
                  </a:lnTo>
                  <a:lnTo>
                    <a:pt x="18285" y="4016"/>
                  </a:lnTo>
                  <a:lnTo>
                    <a:pt x="17262" y="3625"/>
                  </a:lnTo>
                  <a:lnTo>
                    <a:pt x="16782" y="5203"/>
                  </a:lnTo>
                  <a:lnTo>
                    <a:pt x="15620" y="4850"/>
                  </a:lnTo>
                  <a:lnTo>
                    <a:pt x="15305" y="3006"/>
                  </a:lnTo>
                  <a:lnTo>
                    <a:pt x="13411" y="3322"/>
                  </a:lnTo>
                  <a:lnTo>
                    <a:pt x="11277" y="4105"/>
                  </a:lnTo>
                  <a:lnTo>
                    <a:pt x="9698" y="5683"/>
                  </a:lnTo>
                  <a:lnTo>
                    <a:pt x="7489" y="6163"/>
                  </a:lnTo>
                  <a:lnTo>
                    <a:pt x="6150" y="7893"/>
                  </a:lnTo>
                  <a:lnTo>
                    <a:pt x="6933" y="9080"/>
                  </a:lnTo>
                  <a:lnTo>
                    <a:pt x="5355" y="10418"/>
                  </a:lnTo>
                  <a:lnTo>
                    <a:pt x="2678" y="11529"/>
                  </a:lnTo>
                  <a:lnTo>
                    <a:pt x="784" y="11883"/>
                  </a:lnTo>
                  <a:lnTo>
                    <a:pt x="1251" y="13575"/>
                  </a:lnTo>
                  <a:lnTo>
                    <a:pt x="2678" y="13726"/>
                  </a:lnTo>
                  <a:lnTo>
                    <a:pt x="3069" y="14598"/>
                  </a:lnTo>
                  <a:lnTo>
                    <a:pt x="1" y="14838"/>
                  </a:lnTo>
                  <a:lnTo>
                    <a:pt x="1" y="16176"/>
                  </a:lnTo>
                  <a:lnTo>
                    <a:pt x="1731" y="17363"/>
                  </a:lnTo>
                  <a:cubicBezTo>
                    <a:pt x="1731" y="17363"/>
                    <a:pt x="1944" y="16942"/>
                    <a:pt x="2599" y="16942"/>
                  </a:cubicBezTo>
                  <a:cubicBezTo>
                    <a:pt x="2926" y="16942"/>
                    <a:pt x="3364" y="17047"/>
                    <a:pt x="3940" y="17363"/>
                  </a:cubicBezTo>
                  <a:cubicBezTo>
                    <a:pt x="5683" y="18310"/>
                    <a:pt x="5759" y="18310"/>
                    <a:pt x="5759" y="18310"/>
                  </a:cubicBezTo>
                  <a:lnTo>
                    <a:pt x="7337" y="21378"/>
                  </a:lnTo>
                  <a:lnTo>
                    <a:pt x="6946" y="25331"/>
                  </a:lnTo>
                  <a:lnTo>
                    <a:pt x="6946" y="29434"/>
                  </a:lnTo>
                  <a:lnTo>
                    <a:pt x="8436" y="29902"/>
                  </a:lnTo>
                  <a:lnTo>
                    <a:pt x="7615" y="31164"/>
                  </a:lnTo>
                  <a:lnTo>
                    <a:pt x="5683" y="30849"/>
                  </a:lnTo>
                  <a:lnTo>
                    <a:pt x="5683" y="33223"/>
                  </a:lnTo>
                  <a:lnTo>
                    <a:pt x="7173" y="34321"/>
                  </a:lnTo>
                  <a:lnTo>
                    <a:pt x="6074" y="36695"/>
                  </a:lnTo>
                  <a:lnTo>
                    <a:pt x="6541" y="40546"/>
                  </a:lnTo>
                  <a:lnTo>
                    <a:pt x="7135" y="43463"/>
                  </a:lnTo>
                  <a:lnTo>
                    <a:pt x="7627" y="46153"/>
                  </a:lnTo>
                  <a:lnTo>
                    <a:pt x="9218" y="45913"/>
                  </a:lnTo>
                  <a:lnTo>
                    <a:pt x="10885" y="47857"/>
                  </a:lnTo>
                  <a:lnTo>
                    <a:pt x="12186" y="45647"/>
                  </a:lnTo>
                  <a:lnTo>
                    <a:pt x="13310" y="42175"/>
                  </a:lnTo>
                  <a:lnTo>
                    <a:pt x="14812" y="39776"/>
                  </a:lnTo>
                  <a:lnTo>
                    <a:pt x="16946" y="39195"/>
                  </a:lnTo>
                  <a:lnTo>
                    <a:pt x="20103" y="37857"/>
                  </a:lnTo>
                  <a:lnTo>
                    <a:pt x="21770" y="35798"/>
                  </a:lnTo>
                  <a:lnTo>
                    <a:pt x="24762" y="35407"/>
                  </a:lnTo>
                  <a:lnTo>
                    <a:pt x="28462" y="33071"/>
                  </a:lnTo>
                  <a:lnTo>
                    <a:pt x="26480" y="32869"/>
                  </a:lnTo>
                  <a:lnTo>
                    <a:pt x="25545" y="32869"/>
                  </a:lnTo>
                  <a:lnTo>
                    <a:pt x="26480" y="30659"/>
                  </a:lnTo>
                  <a:lnTo>
                    <a:pt x="28462" y="32478"/>
                  </a:lnTo>
                  <a:lnTo>
                    <a:pt x="29232" y="30735"/>
                  </a:lnTo>
                  <a:lnTo>
                    <a:pt x="28538" y="28487"/>
                  </a:lnTo>
                  <a:lnTo>
                    <a:pt x="28538" y="28487"/>
                  </a:lnTo>
                  <a:cubicBezTo>
                    <a:pt x="28538" y="28487"/>
                    <a:pt x="28571" y="28497"/>
                    <a:pt x="28628" y="28497"/>
                  </a:cubicBezTo>
                  <a:cubicBezTo>
                    <a:pt x="28850" y="28497"/>
                    <a:pt x="29441" y="28361"/>
                    <a:pt x="29952" y="27048"/>
                  </a:cubicBezTo>
                  <a:cubicBezTo>
                    <a:pt x="30176" y="26473"/>
                    <a:pt x="30217" y="26354"/>
                    <a:pt x="30211" y="26354"/>
                  </a:cubicBezTo>
                  <a:lnTo>
                    <a:pt x="30211" y="26354"/>
                  </a:lnTo>
                  <a:cubicBezTo>
                    <a:pt x="30207" y="26354"/>
                    <a:pt x="30180" y="26414"/>
                    <a:pt x="30178" y="26414"/>
                  </a:cubicBezTo>
                  <a:cubicBezTo>
                    <a:pt x="30175" y="26414"/>
                    <a:pt x="30241" y="26250"/>
                    <a:pt x="30596" y="25381"/>
                  </a:cubicBezTo>
                  <a:cubicBezTo>
                    <a:pt x="31467" y="23260"/>
                    <a:pt x="31455" y="23247"/>
                    <a:pt x="31455" y="23247"/>
                  </a:cubicBezTo>
                  <a:cubicBezTo>
                    <a:pt x="31455" y="23247"/>
                    <a:pt x="32086" y="23007"/>
                    <a:pt x="31455" y="21593"/>
                  </a:cubicBezTo>
                  <a:cubicBezTo>
                    <a:pt x="30823" y="20179"/>
                    <a:pt x="29876" y="20722"/>
                    <a:pt x="30823" y="20166"/>
                  </a:cubicBezTo>
                  <a:lnTo>
                    <a:pt x="31770" y="19623"/>
                  </a:lnTo>
                  <a:lnTo>
                    <a:pt x="32642" y="19068"/>
                  </a:lnTo>
                  <a:lnTo>
                    <a:pt x="32250" y="16694"/>
                  </a:lnTo>
                  <a:lnTo>
                    <a:pt x="32642" y="14042"/>
                  </a:lnTo>
                  <a:lnTo>
                    <a:pt x="34611" y="11858"/>
                  </a:lnTo>
                  <a:lnTo>
                    <a:pt x="36354" y="9762"/>
                  </a:lnTo>
                  <a:lnTo>
                    <a:pt x="36897" y="8032"/>
                  </a:lnTo>
                  <a:lnTo>
                    <a:pt x="34851" y="7085"/>
                  </a:lnTo>
                  <a:lnTo>
                    <a:pt x="32566" y="7943"/>
                  </a:lnTo>
                  <a:lnTo>
                    <a:pt x="30280" y="10090"/>
                  </a:lnTo>
                  <a:lnTo>
                    <a:pt x="31770" y="7451"/>
                  </a:lnTo>
                  <a:lnTo>
                    <a:pt x="31859" y="7009"/>
                  </a:lnTo>
                  <a:lnTo>
                    <a:pt x="27439" y="7009"/>
                  </a:lnTo>
                  <a:lnTo>
                    <a:pt x="27351" y="5986"/>
                  </a:lnTo>
                  <a:lnTo>
                    <a:pt x="29232" y="5759"/>
                  </a:lnTo>
                  <a:lnTo>
                    <a:pt x="31859" y="5759"/>
                  </a:lnTo>
                  <a:lnTo>
                    <a:pt x="31543" y="3625"/>
                  </a:lnTo>
                  <a:lnTo>
                    <a:pt x="30672" y="1655"/>
                  </a:lnTo>
                  <a:lnTo>
                    <a:pt x="2728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8257;p80">
              <a:extLst>
                <a:ext uri="{FF2B5EF4-FFF2-40B4-BE49-F238E27FC236}">
                  <a16:creationId xmlns:a16="http://schemas.microsoft.com/office/drawing/2014/main" id="{957FDF00-27D1-43B3-8E76-6A51C03D16B0}"/>
                </a:ext>
              </a:extLst>
            </p:cNvPr>
            <p:cNvSpPr/>
            <p:nvPr/>
          </p:nvSpPr>
          <p:spPr>
            <a:xfrm>
              <a:off x="2437100" y="777350"/>
              <a:ext cx="939800" cy="1218525"/>
            </a:xfrm>
            <a:custGeom>
              <a:avLst/>
              <a:gdLst/>
              <a:ahLst/>
              <a:cxnLst/>
              <a:rect l="l" t="t" r="r" b="b"/>
              <a:pathLst>
                <a:path w="37592" h="48741" extrusionOk="0">
                  <a:moveTo>
                    <a:pt x="26909" y="31530"/>
                  </a:moveTo>
                  <a:lnTo>
                    <a:pt x="28601" y="33070"/>
                  </a:lnTo>
                  <a:lnTo>
                    <a:pt x="26796" y="32893"/>
                  </a:lnTo>
                  <a:lnTo>
                    <a:pt x="26341" y="32893"/>
                  </a:lnTo>
                  <a:lnTo>
                    <a:pt x="26909" y="31530"/>
                  </a:lnTo>
                  <a:close/>
                  <a:moveTo>
                    <a:pt x="27591" y="682"/>
                  </a:moveTo>
                  <a:lnTo>
                    <a:pt x="30748" y="2222"/>
                  </a:lnTo>
                  <a:lnTo>
                    <a:pt x="31543" y="4053"/>
                  </a:lnTo>
                  <a:lnTo>
                    <a:pt x="31809" y="5783"/>
                  </a:lnTo>
                  <a:lnTo>
                    <a:pt x="29498" y="5783"/>
                  </a:lnTo>
                  <a:lnTo>
                    <a:pt x="27339" y="6048"/>
                  </a:lnTo>
                  <a:lnTo>
                    <a:pt x="27465" y="7665"/>
                  </a:lnTo>
                  <a:lnTo>
                    <a:pt x="31796" y="7665"/>
                  </a:lnTo>
                  <a:lnTo>
                    <a:pt x="29321" y="12059"/>
                  </a:lnTo>
                  <a:lnTo>
                    <a:pt x="33046" y="8574"/>
                  </a:lnTo>
                  <a:lnTo>
                    <a:pt x="35155" y="7778"/>
                  </a:lnTo>
                  <a:lnTo>
                    <a:pt x="36834" y="8548"/>
                  </a:lnTo>
                  <a:lnTo>
                    <a:pt x="36380" y="9963"/>
                  </a:lnTo>
                  <a:lnTo>
                    <a:pt x="34700" y="11996"/>
                  </a:lnTo>
                  <a:lnTo>
                    <a:pt x="32667" y="14256"/>
                  </a:lnTo>
                  <a:lnTo>
                    <a:pt x="32250" y="17059"/>
                  </a:lnTo>
                  <a:lnTo>
                    <a:pt x="32617" y="19269"/>
                  </a:lnTo>
                  <a:lnTo>
                    <a:pt x="31935" y="19698"/>
                  </a:lnTo>
                  <a:cubicBezTo>
                    <a:pt x="31922" y="19711"/>
                    <a:pt x="31834" y="19761"/>
                    <a:pt x="30988" y="20254"/>
                  </a:cubicBezTo>
                  <a:cubicBezTo>
                    <a:pt x="30584" y="20494"/>
                    <a:pt x="30432" y="20582"/>
                    <a:pt x="30432" y="20809"/>
                  </a:cubicBezTo>
                  <a:cubicBezTo>
                    <a:pt x="30445" y="20986"/>
                    <a:pt x="30558" y="21125"/>
                    <a:pt x="30710" y="21188"/>
                  </a:cubicBezTo>
                  <a:cubicBezTo>
                    <a:pt x="30887" y="21289"/>
                    <a:pt x="31215" y="21466"/>
                    <a:pt x="31480" y="22072"/>
                  </a:cubicBezTo>
                  <a:cubicBezTo>
                    <a:pt x="31872" y="22943"/>
                    <a:pt x="31733" y="23259"/>
                    <a:pt x="31657" y="23309"/>
                  </a:cubicBezTo>
                  <a:lnTo>
                    <a:pt x="31455" y="23385"/>
                  </a:lnTo>
                  <a:lnTo>
                    <a:pt x="31455" y="23537"/>
                  </a:lnTo>
                  <a:cubicBezTo>
                    <a:pt x="31404" y="23676"/>
                    <a:pt x="31228" y="24118"/>
                    <a:pt x="30609" y="25620"/>
                  </a:cubicBezTo>
                  <a:cubicBezTo>
                    <a:pt x="30432" y="26062"/>
                    <a:pt x="30319" y="26353"/>
                    <a:pt x="30243" y="26555"/>
                  </a:cubicBezTo>
                  <a:lnTo>
                    <a:pt x="30218" y="26618"/>
                  </a:lnTo>
                  <a:cubicBezTo>
                    <a:pt x="30218" y="26618"/>
                    <a:pt x="30218" y="26630"/>
                    <a:pt x="30218" y="26630"/>
                  </a:cubicBezTo>
                  <a:cubicBezTo>
                    <a:pt x="30205" y="26681"/>
                    <a:pt x="30154" y="26832"/>
                    <a:pt x="29978" y="27287"/>
                  </a:cubicBezTo>
                  <a:cubicBezTo>
                    <a:pt x="29498" y="28499"/>
                    <a:pt x="29018" y="28537"/>
                    <a:pt x="28955" y="28537"/>
                  </a:cubicBezTo>
                  <a:lnTo>
                    <a:pt x="28399" y="28373"/>
                  </a:lnTo>
                  <a:lnTo>
                    <a:pt x="28399" y="28373"/>
                  </a:lnTo>
                  <a:lnTo>
                    <a:pt x="29220" y="31062"/>
                  </a:lnTo>
                  <a:lnTo>
                    <a:pt x="28677" y="32287"/>
                  </a:lnTo>
                  <a:lnTo>
                    <a:pt x="26682" y="30469"/>
                  </a:lnTo>
                  <a:lnTo>
                    <a:pt x="25394" y="33525"/>
                  </a:lnTo>
                  <a:lnTo>
                    <a:pt x="26758" y="33525"/>
                  </a:lnTo>
                  <a:lnTo>
                    <a:pt x="27844" y="33626"/>
                  </a:lnTo>
                  <a:lnTo>
                    <a:pt x="24977" y="35431"/>
                  </a:lnTo>
                  <a:lnTo>
                    <a:pt x="21922" y="35835"/>
                  </a:lnTo>
                  <a:lnTo>
                    <a:pt x="20230" y="37931"/>
                  </a:lnTo>
                  <a:lnTo>
                    <a:pt x="17199" y="39232"/>
                  </a:lnTo>
                  <a:lnTo>
                    <a:pt x="14939" y="39838"/>
                  </a:lnTo>
                  <a:lnTo>
                    <a:pt x="13360" y="42351"/>
                  </a:lnTo>
                  <a:lnTo>
                    <a:pt x="12211" y="45861"/>
                  </a:lnTo>
                  <a:lnTo>
                    <a:pt x="11163" y="47654"/>
                  </a:lnTo>
                  <a:lnTo>
                    <a:pt x="9661" y="45874"/>
                  </a:lnTo>
                  <a:lnTo>
                    <a:pt x="8209" y="46101"/>
                  </a:lnTo>
                  <a:lnTo>
                    <a:pt x="7767" y="43715"/>
                  </a:lnTo>
                  <a:lnTo>
                    <a:pt x="7173" y="40823"/>
                  </a:lnTo>
                  <a:lnTo>
                    <a:pt x="6719" y="37048"/>
                  </a:lnTo>
                  <a:lnTo>
                    <a:pt x="7893" y="34535"/>
                  </a:lnTo>
                  <a:lnTo>
                    <a:pt x="6315" y="33373"/>
                  </a:lnTo>
                  <a:lnTo>
                    <a:pt x="6315" y="31542"/>
                  </a:lnTo>
                  <a:lnTo>
                    <a:pt x="8082" y="31833"/>
                  </a:lnTo>
                  <a:lnTo>
                    <a:pt x="9244" y="30040"/>
                  </a:lnTo>
                  <a:lnTo>
                    <a:pt x="7577" y="29509"/>
                  </a:lnTo>
                  <a:lnTo>
                    <a:pt x="7577" y="25671"/>
                  </a:lnTo>
                  <a:lnTo>
                    <a:pt x="7981" y="21643"/>
                  </a:lnTo>
                  <a:lnTo>
                    <a:pt x="6277" y="18309"/>
                  </a:lnTo>
                  <a:lnTo>
                    <a:pt x="6125" y="18309"/>
                  </a:lnTo>
                  <a:cubicBezTo>
                    <a:pt x="6024" y="18271"/>
                    <a:pt x="5645" y="18082"/>
                    <a:pt x="4408" y="17413"/>
                  </a:cubicBezTo>
                  <a:cubicBezTo>
                    <a:pt x="3845" y="17104"/>
                    <a:pt x="3347" y="16952"/>
                    <a:pt x="2915" y="16952"/>
                  </a:cubicBezTo>
                  <a:cubicBezTo>
                    <a:pt x="2746" y="16952"/>
                    <a:pt x="2587" y="16975"/>
                    <a:pt x="2438" y="17021"/>
                  </a:cubicBezTo>
                  <a:cubicBezTo>
                    <a:pt x="2274" y="17072"/>
                    <a:pt x="2122" y="17147"/>
                    <a:pt x="1983" y="17261"/>
                  </a:cubicBezTo>
                  <a:lnTo>
                    <a:pt x="620" y="16339"/>
                  </a:lnTo>
                  <a:lnTo>
                    <a:pt x="620" y="15455"/>
                  </a:lnTo>
                  <a:lnTo>
                    <a:pt x="3852" y="15203"/>
                  </a:lnTo>
                  <a:lnTo>
                    <a:pt x="3208" y="13763"/>
                  </a:lnTo>
                  <a:lnTo>
                    <a:pt x="1819" y="13612"/>
                  </a:lnTo>
                  <a:lnTo>
                    <a:pt x="1504" y="12450"/>
                  </a:lnTo>
                  <a:lnTo>
                    <a:pt x="3057" y="12160"/>
                  </a:lnTo>
                  <a:lnTo>
                    <a:pt x="5797" y="11036"/>
                  </a:lnTo>
                  <a:lnTo>
                    <a:pt x="7678" y="9470"/>
                  </a:lnTo>
                  <a:lnTo>
                    <a:pt x="6857" y="8233"/>
                  </a:lnTo>
                  <a:lnTo>
                    <a:pt x="7994" y="6781"/>
                  </a:lnTo>
                  <a:lnTo>
                    <a:pt x="10178" y="6301"/>
                  </a:lnTo>
                  <a:lnTo>
                    <a:pt x="11769" y="4710"/>
                  </a:lnTo>
                  <a:lnTo>
                    <a:pt x="13777" y="3965"/>
                  </a:lnTo>
                  <a:lnTo>
                    <a:pt x="15355" y="3712"/>
                  </a:lnTo>
                  <a:lnTo>
                    <a:pt x="15646" y="5430"/>
                  </a:lnTo>
                  <a:lnTo>
                    <a:pt x="17325" y="5935"/>
                  </a:lnTo>
                  <a:lnTo>
                    <a:pt x="17792" y="4382"/>
                  </a:lnTo>
                  <a:lnTo>
                    <a:pt x="18323" y="4584"/>
                  </a:lnTo>
                  <a:lnTo>
                    <a:pt x="18651" y="7033"/>
                  </a:lnTo>
                  <a:lnTo>
                    <a:pt x="20949" y="7033"/>
                  </a:lnTo>
                  <a:lnTo>
                    <a:pt x="20053" y="4407"/>
                  </a:lnTo>
                  <a:lnTo>
                    <a:pt x="20570" y="3031"/>
                  </a:lnTo>
                  <a:lnTo>
                    <a:pt x="22250" y="2980"/>
                  </a:lnTo>
                  <a:lnTo>
                    <a:pt x="27591" y="682"/>
                  </a:lnTo>
                  <a:close/>
                  <a:moveTo>
                    <a:pt x="27604" y="0"/>
                  </a:moveTo>
                  <a:lnTo>
                    <a:pt x="22161" y="2361"/>
                  </a:lnTo>
                  <a:lnTo>
                    <a:pt x="20116" y="2424"/>
                  </a:lnTo>
                  <a:lnTo>
                    <a:pt x="19371" y="4407"/>
                  </a:lnTo>
                  <a:lnTo>
                    <a:pt x="20053" y="6415"/>
                  </a:lnTo>
                  <a:lnTo>
                    <a:pt x="19194" y="6415"/>
                  </a:lnTo>
                  <a:lnTo>
                    <a:pt x="18891" y="4142"/>
                  </a:lnTo>
                  <a:lnTo>
                    <a:pt x="17376" y="3548"/>
                  </a:lnTo>
                  <a:lnTo>
                    <a:pt x="16896" y="5152"/>
                  </a:lnTo>
                  <a:lnTo>
                    <a:pt x="16214" y="4937"/>
                  </a:lnTo>
                  <a:lnTo>
                    <a:pt x="15861" y="2993"/>
                  </a:lnTo>
                  <a:lnTo>
                    <a:pt x="13600" y="3359"/>
                  </a:lnTo>
                  <a:lnTo>
                    <a:pt x="11479" y="4154"/>
                  </a:lnTo>
                  <a:lnTo>
                    <a:pt x="9850" y="5733"/>
                  </a:lnTo>
                  <a:lnTo>
                    <a:pt x="7628" y="6200"/>
                  </a:lnTo>
                  <a:lnTo>
                    <a:pt x="6075" y="8208"/>
                  </a:lnTo>
                  <a:lnTo>
                    <a:pt x="6832" y="9344"/>
                  </a:lnTo>
                  <a:lnTo>
                    <a:pt x="5506" y="10480"/>
                  </a:lnTo>
                  <a:lnTo>
                    <a:pt x="2905" y="11541"/>
                  </a:lnTo>
                  <a:lnTo>
                    <a:pt x="708" y="11958"/>
                  </a:lnTo>
                  <a:lnTo>
                    <a:pt x="1339" y="14193"/>
                  </a:lnTo>
                  <a:lnTo>
                    <a:pt x="2792" y="14344"/>
                  </a:lnTo>
                  <a:lnTo>
                    <a:pt x="2918" y="14635"/>
                  </a:lnTo>
                  <a:lnTo>
                    <a:pt x="1" y="14862"/>
                  </a:lnTo>
                  <a:lnTo>
                    <a:pt x="1" y="16655"/>
                  </a:lnTo>
                  <a:lnTo>
                    <a:pt x="2173" y="18132"/>
                  </a:lnTo>
                  <a:lnTo>
                    <a:pt x="2337" y="17817"/>
                  </a:lnTo>
                  <a:cubicBezTo>
                    <a:pt x="2400" y="17716"/>
                    <a:pt x="2514" y="17640"/>
                    <a:pt x="2627" y="17615"/>
                  </a:cubicBezTo>
                  <a:cubicBezTo>
                    <a:pt x="2703" y="17592"/>
                    <a:pt x="2796" y="17576"/>
                    <a:pt x="2911" y="17576"/>
                  </a:cubicBezTo>
                  <a:cubicBezTo>
                    <a:pt x="3180" y="17576"/>
                    <a:pt x="3565" y="17663"/>
                    <a:pt x="4105" y="17956"/>
                  </a:cubicBezTo>
                  <a:cubicBezTo>
                    <a:pt x="5153" y="18536"/>
                    <a:pt x="5620" y="18764"/>
                    <a:pt x="5847" y="18865"/>
                  </a:cubicBezTo>
                  <a:lnTo>
                    <a:pt x="7325" y="21756"/>
                  </a:lnTo>
                  <a:lnTo>
                    <a:pt x="6933" y="25645"/>
                  </a:lnTo>
                  <a:lnTo>
                    <a:pt x="6933" y="29976"/>
                  </a:lnTo>
                  <a:lnTo>
                    <a:pt x="8259" y="30393"/>
                  </a:lnTo>
                  <a:lnTo>
                    <a:pt x="7767" y="31138"/>
                  </a:lnTo>
                  <a:lnTo>
                    <a:pt x="5671" y="30785"/>
                  </a:lnTo>
                  <a:lnTo>
                    <a:pt x="5671" y="33689"/>
                  </a:lnTo>
                  <a:lnTo>
                    <a:pt x="7097" y="34737"/>
                  </a:lnTo>
                  <a:lnTo>
                    <a:pt x="6062" y="36947"/>
                  </a:lnTo>
                  <a:lnTo>
                    <a:pt x="6554" y="40924"/>
                  </a:lnTo>
                  <a:lnTo>
                    <a:pt x="7148" y="43828"/>
                  </a:lnTo>
                  <a:lnTo>
                    <a:pt x="7691" y="46808"/>
                  </a:lnTo>
                  <a:lnTo>
                    <a:pt x="9408" y="46556"/>
                  </a:lnTo>
                  <a:lnTo>
                    <a:pt x="11252" y="48740"/>
                  </a:lnTo>
                  <a:lnTo>
                    <a:pt x="12780" y="46152"/>
                  </a:lnTo>
                  <a:lnTo>
                    <a:pt x="13916" y="42654"/>
                  </a:lnTo>
                  <a:lnTo>
                    <a:pt x="15343" y="40381"/>
                  </a:lnTo>
                  <a:lnTo>
                    <a:pt x="17388" y="39826"/>
                  </a:lnTo>
                  <a:lnTo>
                    <a:pt x="20621" y="38449"/>
                  </a:lnTo>
                  <a:lnTo>
                    <a:pt x="22250" y="36429"/>
                  </a:lnTo>
                  <a:lnTo>
                    <a:pt x="25116" y="36050"/>
                  </a:lnTo>
                  <a:lnTo>
                    <a:pt x="29738" y="33184"/>
                  </a:lnTo>
                  <a:lnTo>
                    <a:pt x="29005" y="33108"/>
                  </a:lnTo>
                  <a:lnTo>
                    <a:pt x="29877" y="31100"/>
                  </a:lnTo>
                  <a:lnTo>
                    <a:pt x="29270" y="29105"/>
                  </a:lnTo>
                  <a:cubicBezTo>
                    <a:pt x="29637" y="28979"/>
                    <a:pt x="30142" y="28600"/>
                    <a:pt x="30558" y="27514"/>
                  </a:cubicBezTo>
                  <a:cubicBezTo>
                    <a:pt x="30659" y="27274"/>
                    <a:pt x="30748" y="27022"/>
                    <a:pt x="30824" y="26782"/>
                  </a:cubicBezTo>
                  <a:lnTo>
                    <a:pt x="31202" y="25847"/>
                  </a:lnTo>
                  <a:cubicBezTo>
                    <a:pt x="31720" y="24585"/>
                    <a:pt x="31935" y="24054"/>
                    <a:pt x="32036" y="23815"/>
                  </a:cubicBezTo>
                  <a:cubicBezTo>
                    <a:pt x="32149" y="23726"/>
                    <a:pt x="32238" y="23600"/>
                    <a:pt x="32288" y="23474"/>
                  </a:cubicBezTo>
                  <a:cubicBezTo>
                    <a:pt x="32452" y="23070"/>
                    <a:pt x="32389" y="22514"/>
                    <a:pt x="32074" y="21807"/>
                  </a:cubicBezTo>
                  <a:cubicBezTo>
                    <a:pt x="31910" y="21403"/>
                    <a:pt x="31644" y="21062"/>
                    <a:pt x="31303" y="20797"/>
                  </a:cubicBezTo>
                  <a:cubicBezTo>
                    <a:pt x="31834" y="20494"/>
                    <a:pt x="32112" y="20329"/>
                    <a:pt x="32250" y="20228"/>
                  </a:cubicBezTo>
                  <a:lnTo>
                    <a:pt x="32263" y="20241"/>
                  </a:lnTo>
                  <a:lnTo>
                    <a:pt x="33311" y="19572"/>
                  </a:lnTo>
                  <a:lnTo>
                    <a:pt x="32894" y="17046"/>
                  </a:lnTo>
                  <a:lnTo>
                    <a:pt x="33261" y="14534"/>
                  </a:lnTo>
                  <a:lnTo>
                    <a:pt x="35167" y="12412"/>
                  </a:lnTo>
                  <a:lnTo>
                    <a:pt x="36897" y="10329"/>
                  </a:lnTo>
                  <a:lnTo>
                    <a:pt x="37592" y="8220"/>
                  </a:lnTo>
                  <a:lnTo>
                    <a:pt x="35167" y="7096"/>
                  </a:lnTo>
                  <a:lnTo>
                    <a:pt x="32756" y="8018"/>
                  </a:lnTo>
                  <a:lnTo>
                    <a:pt x="31872" y="8801"/>
                  </a:lnTo>
                  <a:lnTo>
                    <a:pt x="32364" y="7942"/>
                  </a:lnTo>
                  <a:lnTo>
                    <a:pt x="32541" y="7046"/>
                  </a:lnTo>
                  <a:lnTo>
                    <a:pt x="28046" y="7046"/>
                  </a:lnTo>
                  <a:lnTo>
                    <a:pt x="28008" y="6604"/>
                  </a:lnTo>
                  <a:lnTo>
                    <a:pt x="29536" y="6415"/>
                  </a:lnTo>
                  <a:lnTo>
                    <a:pt x="32541" y="6415"/>
                  </a:lnTo>
                  <a:lnTo>
                    <a:pt x="32162" y="3927"/>
                  </a:lnTo>
                  <a:lnTo>
                    <a:pt x="31228" y="1768"/>
                  </a:lnTo>
                  <a:lnTo>
                    <a:pt x="276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8258;p80">
              <a:extLst>
                <a:ext uri="{FF2B5EF4-FFF2-40B4-BE49-F238E27FC236}">
                  <a16:creationId xmlns:a16="http://schemas.microsoft.com/office/drawing/2014/main" id="{00A9213C-9666-4885-BA86-5CFC5AB63B7F}"/>
                </a:ext>
              </a:extLst>
            </p:cNvPr>
            <p:cNvSpPr/>
            <p:nvPr/>
          </p:nvSpPr>
          <p:spPr>
            <a:xfrm>
              <a:off x="2067150" y="740400"/>
              <a:ext cx="667350" cy="530050"/>
            </a:xfrm>
            <a:custGeom>
              <a:avLst/>
              <a:gdLst/>
              <a:ahLst/>
              <a:cxnLst/>
              <a:rect l="l" t="t" r="r" b="b"/>
              <a:pathLst>
                <a:path w="26694" h="21202" extrusionOk="0">
                  <a:moveTo>
                    <a:pt x="19218" y="1"/>
                  </a:moveTo>
                  <a:lnTo>
                    <a:pt x="14635" y="556"/>
                  </a:lnTo>
                  <a:lnTo>
                    <a:pt x="11415" y="1895"/>
                  </a:lnTo>
                  <a:lnTo>
                    <a:pt x="10228" y="3157"/>
                  </a:lnTo>
                  <a:lnTo>
                    <a:pt x="12122" y="5165"/>
                  </a:lnTo>
                  <a:lnTo>
                    <a:pt x="14016" y="6100"/>
                  </a:lnTo>
                  <a:lnTo>
                    <a:pt x="11099" y="6163"/>
                  </a:lnTo>
                  <a:lnTo>
                    <a:pt x="9041" y="4660"/>
                  </a:lnTo>
                  <a:lnTo>
                    <a:pt x="8814" y="2766"/>
                  </a:lnTo>
                  <a:lnTo>
                    <a:pt x="7627" y="2286"/>
                  </a:lnTo>
                  <a:lnTo>
                    <a:pt x="5190" y="6706"/>
                  </a:lnTo>
                  <a:lnTo>
                    <a:pt x="4786" y="9711"/>
                  </a:lnTo>
                  <a:lnTo>
                    <a:pt x="5733" y="11756"/>
                  </a:lnTo>
                  <a:lnTo>
                    <a:pt x="7627" y="12236"/>
                  </a:lnTo>
                  <a:lnTo>
                    <a:pt x="8650" y="13688"/>
                  </a:lnTo>
                  <a:lnTo>
                    <a:pt x="6288" y="13082"/>
                  </a:lnTo>
                  <a:lnTo>
                    <a:pt x="5101" y="14509"/>
                  </a:lnTo>
                  <a:lnTo>
                    <a:pt x="2816" y="14509"/>
                  </a:lnTo>
                  <a:lnTo>
                    <a:pt x="1642" y="14004"/>
                  </a:lnTo>
                  <a:lnTo>
                    <a:pt x="417" y="12741"/>
                  </a:lnTo>
                  <a:cubicBezTo>
                    <a:pt x="177" y="12905"/>
                    <a:pt x="0" y="14332"/>
                    <a:pt x="0" y="14332"/>
                  </a:cubicBezTo>
                  <a:lnTo>
                    <a:pt x="1212" y="15822"/>
                  </a:lnTo>
                  <a:lnTo>
                    <a:pt x="631" y="18007"/>
                  </a:lnTo>
                  <a:lnTo>
                    <a:pt x="51" y="19459"/>
                  </a:lnTo>
                  <a:lnTo>
                    <a:pt x="3914" y="20494"/>
                  </a:lnTo>
                  <a:lnTo>
                    <a:pt x="6566" y="21201"/>
                  </a:lnTo>
                  <a:lnTo>
                    <a:pt x="7551" y="20810"/>
                  </a:lnTo>
                  <a:lnTo>
                    <a:pt x="7551" y="19232"/>
                  </a:lnTo>
                  <a:lnTo>
                    <a:pt x="5809" y="18689"/>
                  </a:lnTo>
                  <a:lnTo>
                    <a:pt x="3927" y="18032"/>
                  </a:lnTo>
                  <a:lnTo>
                    <a:pt x="3296" y="16403"/>
                  </a:lnTo>
                  <a:lnTo>
                    <a:pt x="4748" y="16138"/>
                  </a:lnTo>
                  <a:lnTo>
                    <a:pt x="7071" y="17653"/>
                  </a:lnTo>
                  <a:lnTo>
                    <a:pt x="9129" y="17653"/>
                  </a:lnTo>
                  <a:lnTo>
                    <a:pt x="11024" y="18348"/>
                  </a:lnTo>
                  <a:lnTo>
                    <a:pt x="11806" y="15140"/>
                  </a:lnTo>
                  <a:lnTo>
                    <a:pt x="13625" y="13398"/>
                  </a:lnTo>
                  <a:lnTo>
                    <a:pt x="15115" y="12224"/>
                  </a:lnTo>
                  <a:lnTo>
                    <a:pt x="15115" y="10405"/>
                  </a:lnTo>
                  <a:lnTo>
                    <a:pt x="18587" y="9231"/>
                  </a:lnTo>
                  <a:lnTo>
                    <a:pt x="21277" y="7728"/>
                  </a:lnTo>
                  <a:lnTo>
                    <a:pt x="23322" y="5986"/>
                  </a:lnTo>
                  <a:lnTo>
                    <a:pt x="25494" y="5216"/>
                  </a:lnTo>
                  <a:lnTo>
                    <a:pt x="26694" y="3322"/>
                  </a:lnTo>
                  <a:lnTo>
                    <a:pt x="25671" y="1390"/>
                  </a:lnTo>
                  <a:lnTo>
                    <a:pt x="2276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8259;p80">
              <a:extLst>
                <a:ext uri="{FF2B5EF4-FFF2-40B4-BE49-F238E27FC236}">
                  <a16:creationId xmlns:a16="http://schemas.microsoft.com/office/drawing/2014/main" id="{91584233-DEE3-42E0-A677-E65B70608F2F}"/>
                </a:ext>
              </a:extLst>
            </p:cNvPr>
            <p:cNvSpPr/>
            <p:nvPr/>
          </p:nvSpPr>
          <p:spPr>
            <a:xfrm>
              <a:off x="2057975" y="732525"/>
              <a:ext cx="685375" cy="546450"/>
            </a:xfrm>
            <a:custGeom>
              <a:avLst/>
              <a:gdLst/>
              <a:ahLst/>
              <a:cxnLst/>
              <a:rect l="l" t="t" r="r" b="b"/>
              <a:pathLst>
                <a:path w="27415" h="21858" extrusionOk="0">
                  <a:moveTo>
                    <a:pt x="23058" y="631"/>
                  </a:moveTo>
                  <a:lnTo>
                    <a:pt x="25811" y="1919"/>
                  </a:lnTo>
                  <a:lnTo>
                    <a:pt x="26682" y="3599"/>
                  </a:lnTo>
                  <a:lnTo>
                    <a:pt x="25646" y="5240"/>
                  </a:lnTo>
                  <a:lnTo>
                    <a:pt x="23576" y="5998"/>
                  </a:lnTo>
                  <a:lnTo>
                    <a:pt x="21480" y="7753"/>
                  </a:lnTo>
                  <a:lnTo>
                    <a:pt x="18853" y="9230"/>
                  </a:lnTo>
                  <a:lnTo>
                    <a:pt x="15166" y="10493"/>
                  </a:lnTo>
                  <a:lnTo>
                    <a:pt x="15166" y="12387"/>
                  </a:lnTo>
                  <a:lnTo>
                    <a:pt x="13764" y="13486"/>
                  </a:lnTo>
                  <a:lnTo>
                    <a:pt x="11883" y="15291"/>
                  </a:lnTo>
                  <a:lnTo>
                    <a:pt x="11163" y="18246"/>
                  </a:lnTo>
                  <a:lnTo>
                    <a:pt x="9597" y="17678"/>
                  </a:lnTo>
                  <a:lnTo>
                    <a:pt x="7539" y="17665"/>
                  </a:lnTo>
                  <a:lnTo>
                    <a:pt x="5191" y="16125"/>
                  </a:lnTo>
                  <a:lnTo>
                    <a:pt x="3233" y="16478"/>
                  </a:lnTo>
                  <a:lnTo>
                    <a:pt x="4067" y="18600"/>
                  </a:lnTo>
                  <a:lnTo>
                    <a:pt x="6087" y="19307"/>
                  </a:lnTo>
                  <a:lnTo>
                    <a:pt x="7602" y="19786"/>
                  </a:lnTo>
                  <a:lnTo>
                    <a:pt x="7602" y="20910"/>
                  </a:lnTo>
                  <a:lnTo>
                    <a:pt x="6921" y="21188"/>
                  </a:lnTo>
                  <a:lnTo>
                    <a:pt x="847" y="19559"/>
                  </a:lnTo>
                  <a:lnTo>
                    <a:pt x="1301" y="18398"/>
                  </a:lnTo>
                  <a:lnTo>
                    <a:pt x="1920" y="16062"/>
                  </a:lnTo>
                  <a:lnTo>
                    <a:pt x="695" y="14559"/>
                  </a:lnTo>
                  <a:cubicBezTo>
                    <a:pt x="733" y="14243"/>
                    <a:pt x="796" y="13915"/>
                    <a:pt x="872" y="13612"/>
                  </a:cubicBezTo>
                  <a:lnTo>
                    <a:pt x="1769" y="14534"/>
                  </a:lnTo>
                  <a:lnTo>
                    <a:pt x="3057" y="15114"/>
                  </a:lnTo>
                  <a:lnTo>
                    <a:pt x="5620" y="15140"/>
                  </a:lnTo>
                  <a:lnTo>
                    <a:pt x="6769" y="13751"/>
                  </a:lnTo>
                  <a:lnTo>
                    <a:pt x="9762" y="14521"/>
                  </a:lnTo>
                  <a:lnTo>
                    <a:pt x="8183" y="12261"/>
                  </a:lnTo>
                  <a:lnTo>
                    <a:pt x="6327" y="11794"/>
                  </a:lnTo>
                  <a:lnTo>
                    <a:pt x="5481" y="9963"/>
                  </a:lnTo>
                  <a:lnTo>
                    <a:pt x="5860" y="7122"/>
                  </a:lnTo>
                  <a:lnTo>
                    <a:pt x="8133" y="3005"/>
                  </a:lnTo>
                  <a:lnTo>
                    <a:pt x="8890" y="3296"/>
                  </a:lnTo>
                  <a:lnTo>
                    <a:pt x="9130" y="5152"/>
                  </a:lnTo>
                  <a:lnTo>
                    <a:pt x="11365" y="6793"/>
                  </a:lnTo>
                  <a:lnTo>
                    <a:pt x="15684" y="6692"/>
                  </a:lnTo>
                  <a:lnTo>
                    <a:pt x="12678" y="5228"/>
                  </a:lnTo>
                  <a:lnTo>
                    <a:pt x="11024" y="3472"/>
                  </a:lnTo>
                  <a:lnTo>
                    <a:pt x="11971" y="2475"/>
                  </a:lnTo>
                  <a:lnTo>
                    <a:pt x="15090" y="1174"/>
                  </a:lnTo>
                  <a:lnTo>
                    <a:pt x="19585" y="631"/>
                  </a:lnTo>
                  <a:close/>
                  <a:moveTo>
                    <a:pt x="19548" y="0"/>
                  </a:moveTo>
                  <a:lnTo>
                    <a:pt x="14977" y="556"/>
                  </a:lnTo>
                  <a:lnTo>
                    <a:pt x="11656" y="1919"/>
                  </a:lnTo>
                  <a:lnTo>
                    <a:pt x="10166" y="3472"/>
                  </a:lnTo>
                  <a:lnTo>
                    <a:pt x="12262" y="5695"/>
                  </a:lnTo>
                  <a:lnTo>
                    <a:pt x="13083" y="6124"/>
                  </a:lnTo>
                  <a:lnTo>
                    <a:pt x="11567" y="6162"/>
                  </a:lnTo>
                  <a:lnTo>
                    <a:pt x="9724" y="4798"/>
                  </a:lnTo>
                  <a:lnTo>
                    <a:pt x="9471" y="2854"/>
                  </a:lnTo>
                  <a:lnTo>
                    <a:pt x="7868" y="2210"/>
                  </a:lnTo>
                  <a:lnTo>
                    <a:pt x="5279" y="6869"/>
                  </a:lnTo>
                  <a:lnTo>
                    <a:pt x="4837" y="10064"/>
                  </a:lnTo>
                  <a:lnTo>
                    <a:pt x="5885" y="12337"/>
                  </a:lnTo>
                  <a:lnTo>
                    <a:pt x="7804" y="12816"/>
                  </a:lnTo>
                  <a:lnTo>
                    <a:pt x="8272" y="13486"/>
                  </a:lnTo>
                  <a:lnTo>
                    <a:pt x="6542" y="13044"/>
                  </a:lnTo>
                  <a:lnTo>
                    <a:pt x="5330" y="14508"/>
                  </a:lnTo>
                  <a:lnTo>
                    <a:pt x="3259" y="14508"/>
                  </a:lnTo>
                  <a:lnTo>
                    <a:pt x="2185" y="14054"/>
                  </a:lnTo>
                  <a:lnTo>
                    <a:pt x="822" y="12652"/>
                  </a:lnTo>
                  <a:lnTo>
                    <a:pt x="607" y="12791"/>
                  </a:lnTo>
                  <a:cubicBezTo>
                    <a:pt x="519" y="12854"/>
                    <a:pt x="253" y="13031"/>
                    <a:pt x="51" y="14609"/>
                  </a:cubicBezTo>
                  <a:lnTo>
                    <a:pt x="39" y="14748"/>
                  </a:lnTo>
                  <a:lnTo>
                    <a:pt x="1238" y="16213"/>
                  </a:lnTo>
                  <a:lnTo>
                    <a:pt x="708" y="18208"/>
                  </a:lnTo>
                  <a:lnTo>
                    <a:pt x="1" y="19989"/>
                  </a:lnTo>
                  <a:lnTo>
                    <a:pt x="6946" y="21857"/>
                  </a:lnTo>
                  <a:lnTo>
                    <a:pt x="8234" y="21340"/>
                  </a:lnTo>
                  <a:lnTo>
                    <a:pt x="8234" y="19319"/>
                  </a:lnTo>
                  <a:lnTo>
                    <a:pt x="6289" y="18701"/>
                  </a:lnTo>
                  <a:lnTo>
                    <a:pt x="4547" y="18094"/>
                  </a:lnTo>
                  <a:lnTo>
                    <a:pt x="4092" y="16958"/>
                  </a:lnTo>
                  <a:lnTo>
                    <a:pt x="5052" y="16781"/>
                  </a:lnTo>
                  <a:lnTo>
                    <a:pt x="7350" y="18284"/>
                  </a:lnTo>
                  <a:lnTo>
                    <a:pt x="9433" y="18284"/>
                  </a:lnTo>
                  <a:lnTo>
                    <a:pt x="11605" y="19079"/>
                  </a:lnTo>
                  <a:lnTo>
                    <a:pt x="12464" y="15620"/>
                  </a:lnTo>
                  <a:lnTo>
                    <a:pt x="14181" y="13953"/>
                  </a:lnTo>
                  <a:lnTo>
                    <a:pt x="15797" y="12690"/>
                  </a:lnTo>
                  <a:lnTo>
                    <a:pt x="15797" y="10948"/>
                  </a:lnTo>
                  <a:lnTo>
                    <a:pt x="19106" y="9811"/>
                  </a:lnTo>
                  <a:lnTo>
                    <a:pt x="21833" y="8283"/>
                  </a:lnTo>
                  <a:lnTo>
                    <a:pt x="23853" y="6579"/>
                  </a:lnTo>
                  <a:lnTo>
                    <a:pt x="26063" y="5783"/>
                  </a:lnTo>
                  <a:lnTo>
                    <a:pt x="27414" y="3637"/>
                  </a:lnTo>
                  <a:lnTo>
                    <a:pt x="26265" y="1452"/>
                  </a:lnTo>
                  <a:lnTo>
                    <a:pt x="2320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8260;p80">
              <a:extLst>
                <a:ext uri="{FF2B5EF4-FFF2-40B4-BE49-F238E27FC236}">
                  <a16:creationId xmlns:a16="http://schemas.microsoft.com/office/drawing/2014/main" id="{09DBD63C-DC66-4FEF-8D2C-D2257135DBCE}"/>
                </a:ext>
              </a:extLst>
            </p:cNvPr>
            <p:cNvSpPr/>
            <p:nvPr/>
          </p:nvSpPr>
          <p:spPr>
            <a:xfrm>
              <a:off x="2007475" y="1152350"/>
              <a:ext cx="49275" cy="59075"/>
            </a:xfrm>
            <a:custGeom>
              <a:avLst/>
              <a:gdLst/>
              <a:ahLst/>
              <a:cxnLst/>
              <a:rect l="l" t="t" r="r" b="b"/>
              <a:pathLst>
                <a:path w="1971" h="2363" extrusionOk="0">
                  <a:moveTo>
                    <a:pt x="1339" y="1"/>
                  </a:moveTo>
                  <a:cubicBezTo>
                    <a:pt x="1023" y="241"/>
                    <a:pt x="1" y="1554"/>
                    <a:pt x="1" y="1554"/>
                  </a:cubicBezTo>
                  <a:lnTo>
                    <a:pt x="1339" y="2362"/>
                  </a:lnTo>
                  <a:lnTo>
                    <a:pt x="1970" y="1188"/>
                  </a:lnTo>
                  <a:lnTo>
                    <a:pt x="133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8261;p80">
              <a:extLst>
                <a:ext uri="{FF2B5EF4-FFF2-40B4-BE49-F238E27FC236}">
                  <a16:creationId xmlns:a16="http://schemas.microsoft.com/office/drawing/2014/main" id="{8035FB1D-E920-4EA8-8E12-D2DCBC6144D6}"/>
                </a:ext>
              </a:extLst>
            </p:cNvPr>
            <p:cNvSpPr/>
            <p:nvPr/>
          </p:nvSpPr>
          <p:spPr>
            <a:xfrm>
              <a:off x="1995800" y="1140375"/>
              <a:ext cx="70100" cy="82100"/>
            </a:xfrm>
            <a:custGeom>
              <a:avLst/>
              <a:gdLst/>
              <a:ahLst/>
              <a:cxnLst/>
              <a:rect l="l" t="t" r="r" b="b"/>
              <a:pathLst>
                <a:path w="2804" h="3284" extrusionOk="0">
                  <a:moveTo>
                    <a:pt x="1730" y="998"/>
                  </a:moveTo>
                  <a:lnTo>
                    <a:pt x="2084" y="1667"/>
                  </a:lnTo>
                  <a:lnTo>
                    <a:pt x="1692" y="2399"/>
                  </a:lnTo>
                  <a:lnTo>
                    <a:pt x="935" y="1945"/>
                  </a:lnTo>
                  <a:cubicBezTo>
                    <a:pt x="1200" y="1629"/>
                    <a:pt x="1516" y="1250"/>
                    <a:pt x="1730" y="998"/>
                  </a:cubicBezTo>
                  <a:close/>
                  <a:moveTo>
                    <a:pt x="1920" y="0"/>
                  </a:moveTo>
                  <a:lnTo>
                    <a:pt x="1617" y="227"/>
                  </a:lnTo>
                  <a:cubicBezTo>
                    <a:pt x="1288" y="480"/>
                    <a:pt x="392" y="1616"/>
                    <a:pt x="228" y="1844"/>
                  </a:cubicBezTo>
                  <a:lnTo>
                    <a:pt x="0" y="2121"/>
                  </a:lnTo>
                  <a:lnTo>
                    <a:pt x="1932" y="3283"/>
                  </a:lnTo>
                  <a:lnTo>
                    <a:pt x="2804" y="1654"/>
                  </a:lnTo>
                  <a:lnTo>
                    <a:pt x="19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8262;p80">
              <a:extLst>
                <a:ext uri="{FF2B5EF4-FFF2-40B4-BE49-F238E27FC236}">
                  <a16:creationId xmlns:a16="http://schemas.microsoft.com/office/drawing/2014/main" id="{767DC263-E61B-4D09-8207-A2098EB52431}"/>
                </a:ext>
              </a:extLst>
            </p:cNvPr>
            <p:cNvSpPr/>
            <p:nvPr/>
          </p:nvSpPr>
          <p:spPr>
            <a:xfrm>
              <a:off x="2092700" y="954125"/>
              <a:ext cx="54950" cy="101675"/>
            </a:xfrm>
            <a:custGeom>
              <a:avLst/>
              <a:gdLst/>
              <a:ahLst/>
              <a:cxnLst/>
              <a:rect l="l" t="t" r="r" b="b"/>
              <a:pathLst>
                <a:path w="2198" h="4067" extrusionOk="0">
                  <a:moveTo>
                    <a:pt x="1125" y="0"/>
                  </a:moveTo>
                  <a:lnTo>
                    <a:pt x="1" y="2096"/>
                  </a:lnTo>
                  <a:lnTo>
                    <a:pt x="455" y="4066"/>
                  </a:lnTo>
                  <a:lnTo>
                    <a:pt x="847" y="4066"/>
                  </a:lnTo>
                  <a:lnTo>
                    <a:pt x="847" y="2488"/>
                  </a:lnTo>
                  <a:lnTo>
                    <a:pt x="2198" y="1717"/>
                  </a:lnTo>
                  <a:lnTo>
                    <a:pt x="11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8263;p80">
              <a:extLst>
                <a:ext uri="{FF2B5EF4-FFF2-40B4-BE49-F238E27FC236}">
                  <a16:creationId xmlns:a16="http://schemas.microsoft.com/office/drawing/2014/main" id="{75122E79-36AF-4FBF-BCEA-13AF82E9FEB3}"/>
                </a:ext>
              </a:extLst>
            </p:cNvPr>
            <p:cNvSpPr/>
            <p:nvPr/>
          </p:nvSpPr>
          <p:spPr>
            <a:xfrm>
              <a:off x="2084500" y="938325"/>
              <a:ext cx="73900" cy="125350"/>
            </a:xfrm>
            <a:custGeom>
              <a:avLst/>
              <a:gdLst/>
              <a:ahLst/>
              <a:cxnLst/>
              <a:rect l="l" t="t" r="r" b="b"/>
              <a:pathLst>
                <a:path w="2956" h="5014" extrusionOk="0">
                  <a:moveTo>
                    <a:pt x="1478" y="1263"/>
                  </a:moveTo>
                  <a:lnTo>
                    <a:pt x="2084" y="2236"/>
                  </a:lnTo>
                  <a:lnTo>
                    <a:pt x="859" y="2943"/>
                  </a:lnTo>
                  <a:lnTo>
                    <a:pt x="859" y="3637"/>
                  </a:lnTo>
                  <a:lnTo>
                    <a:pt x="670" y="2779"/>
                  </a:lnTo>
                  <a:lnTo>
                    <a:pt x="1478" y="1263"/>
                  </a:lnTo>
                  <a:close/>
                  <a:moveTo>
                    <a:pt x="1440" y="1"/>
                  </a:moveTo>
                  <a:lnTo>
                    <a:pt x="1" y="2690"/>
                  </a:lnTo>
                  <a:lnTo>
                    <a:pt x="531" y="5014"/>
                  </a:lnTo>
                  <a:lnTo>
                    <a:pt x="1491" y="5014"/>
                  </a:lnTo>
                  <a:lnTo>
                    <a:pt x="1491" y="3296"/>
                  </a:lnTo>
                  <a:lnTo>
                    <a:pt x="2955" y="2463"/>
                  </a:lnTo>
                  <a:lnTo>
                    <a:pt x="144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8264;p80">
              <a:extLst>
                <a:ext uri="{FF2B5EF4-FFF2-40B4-BE49-F238E27FC236}">
                  <a16:creationId xmlns:a16="http://schemas.microsoft.com/office/drawing/2014/main" id="{75EEA40F-4869-41B3-9B04-AED11516F254}"/>
                </a:ext>
              </a:extLst>
            </p:cNvPr>
            <p:cNvSpPr/>
            <p:nvPr/>
          </p:nvSpPr>
          <p:spPr>
            <a:xfrm>
              <a:off x="1999575" y="874575"/>
              <a:ext cx="83050" cy="141750"/>
            </a:xfrm>
            <a:custGeom>
              <a:avLst/>
              <a:gdLst/>
              <a:ahLst/>
              <a:cxnLst/>
              <a:rect l="l" t="t" r="r" b="b"/>
              <a:pathLst>
                <a:path w="3322" h="5670" extrusionOk="0">
                  <a:moveTo>
                    <a:pt x="796" y="0"/>
                  </a:moveTo>
                  <a:lnTo>
                    <a:pt x="796" y="1882"/>
                  </a:lnTo>
                  <a:lnTo>
                    <a:pt x="1" y="2601"/>
                  </a:lnTo>
                  <a:lnTo>
                    <a:pt x="1264" y="4407"/>
                  </a:lnTo>
                  <a:lnTo>
                    <a:pt x="1617" y="5670"/>
                  </a:lnTo>
                  <a:lnTo>
                    <a:pt x="3322" y="2286"/>
                  </a:lnTo>
                  <a:lnTo>
                    <a:pt x="3322" y="631"/>
                  </a:lnTo>
                  <a:lnTo>
                    <a:pt x="7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8265;p80">
              <a:extLst>
                <a:ext uri="{FF2B5EF4-FFF2-40B4-BE49-F238E27FC236}">
                  <a16:creationId xmlns:a16="http://schemas.microsoft.com/office/drawing/2014/main" id="{5783CF65-6F00-4917-90CA-9733F20FD37F}"/>
                </a:ext>
              </a:extLst>
            </p:cNvPr>
            <p:cNvSpPr/>
            <p:nvPr/>
          </p:nvSpPr>
          <p:spPr>
            <a:xfrm>
              <a:off x="1989175" y="864475"/>
              <a:ext cx="101025" cy="173625"/>
            </a:xfrm>
            <a:custGeom>
              <a:avLst/>
              <a:gdLst/>
              <a:ahLst/>
              <a:cxnLst/>
              <a:rect l="l" t="t" r="r" b="b"/>
              <a:pathLst>
                <a:path w="4041" h="6945" extrusionOk="0">
                  <a:moveTo>
                    <a:pt x="1528" y="808"/>
                  </a:moveTo>
                  <a:lnTo>
                    <a:pt x="3422" y="1275"/>
                  </a:lnTo>
                  <a:lnTo>
                    <a:pt x="3422" y="2614"/>
                  </a:lnTo>
                  <a:lnTo>
                    <a:pt x="2109" y="5202"/>
                  </a:lnTo>
                  <a:lnTo>
                    <a:pt x="1970" y="4735"/>
                  </a:lnTo>
                  <a:lnTo>
                    <a:pt x="834" y="3043"/>
                  </a:lnTo>
                  <a:lnTo>
                    <a:pt x="1528" y="2437"/>
                  </a:lnTo>
                  <a:lnTo>
                    <a:pt x="1528" y="808"/>
                  </a:lnTo>
                  <a:close/>
                  <a:moveTo>
                    <a:pt x="884" y="0"/>
                  </a:moveTo>
                  <a:lnTo>
                    <a:pt x="884" y="2147"/>
                  </a:lnTo>
                  <a:lnTo>
                    <a:pt x="0" y="2955"/>
                  </a:lnTo>
                  <a:lnTo>
                    <a:pt x="1389" y="4950"/>
                  </a:lnTo>
                  <a:lnTo>
                    <a:pt x="1932" y="6945"/>
                  </a:lnTo>
                  <a:lnTo>
                    <a:pt x="4041" y="2765"/>
                  </a:lnTo>
                  <a:lnTo>
                    <a:pt x="4041" y="783"/>
                  </a:lnTo>
                  <a:lnTo>
                    <a:pt x="88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8266;p80">
              <a:extLst>
                <a:ext uri="{FF2B5EF4-FFF2-40B4-BE49-F238E27FC236}">
                  <a16:creationId xmlns:a16="http://schemas.microsoft.com/office/drawing/2014/main" id="{84A9138C-4508-49FF-8A75-E35FBFC1127B}"/>
                </a:ext>
              </a:extLst>
            </p:cNvPr>
            <p:cNvSpPr/>
            <p:nvPr/>
          </p:nvSpPr>
          <p:spPr>
            <a:xfrm>
              <a:off x="1924775" y="1047875"/>
              <a:ext cx="106400" cy="104500"/>
            </a:xfrm>
            <a:custGeom>
              <a:avLst/>
              <a:gdLst/>
              <a:ahLst/>
              <a:cxnLst/>
              <a:rect l="l" t="t" r="r" b="b"/>
              <a:pathLst>
                <a:path w="4256" h="4180" extrusionOk="0">
                  <a:moveTo>
                    <a:pt x="0" y="0"/>
                  </a:moveTo>
                  <a:lnTo>
                    <a:pt x="0" y="1894"/>
                  </a:lnTo>
                  <a:lnTo>
                    <a:pt x="1263" y="2690"/>
                  </a:lnTo>
                  <a:lnTo>
                    <a:pt x="947" y="4180"/>
                  </a:lnTo>
                  <a:cubicBezTo>
                    <a:pt x="947" y="4180"/>
                    <a:pt x="2481" y="3571"/>
                    <a:pt x="2595" y="3571"/>
                  </a:cubicBezTo>
                  <a:cubicBezTo>
                    <a:pt x="2599" y="3571"/>
                    <a:pt x="2601" y="3572"/>
                    <a:pt x="2601" y="3574"/>
                  </a:cubicBezTo>
                  <a:cubicBezTo>
                    <a:pt x="2601" y="3574"/>
                    <a:pt x="2602" y="3575"/>
                    <a:pt x="2602" y="3575"/>
                  </a:cubicBezTo>
                  <a:cubicBezTo>
                    <a:pt x="2638" y="3575"/>
                    <a:pt x="4256" y="1389"/>
                    <a:pt x="4256" y="1389"/>
                  </a:cubicBezTo>
                  <a:lnTo>
                    <a:pt x="3296" y="0"/>
                  </a:lnTo>
                  <a:lnTo>
                    <a:pt x="2147" y="79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8267;p80">
              <a:extLst>
                <a:ext uri="{FF2B5EF4-FFF2-40B4-BE49-F238E27FC236}">
                  <a16:creationId xmlns:a16="http://schemas.microsoft.com/office/drawing/2014/main" id="{0E9F2DC8-8BD0-4620-B997-BB9F80E5F86E}"/>
                </a:ext>
              </a:extLst>
            </p:cNvPr>
            <p:cNvSpPr/>
            <p:nvPr/>
          </p:nvSpPr>
          <p:spPr>
            <a:xfrm>
              <a:off x="1916875" y="1036500"/>
              <a:ext cx="124100" cy="128500"/>
            </a:xfrm>
            <a:custGeom>
              <a:avLst/>
              <a:gdLst/>
              <a:ahLst/>
              <a:cxnLst/>
              <a:rect l="l" t="t" r="r" b="b"/>
              <a:pathLst>
                <a:path w="4964" h="5140" extrusionOk="0">
                  <a:moveTo>
                    <a:pt x="3524" y="897"/>
                  </a:moveTo>
                  <a:lnTo>
                    <a:pt x="4180" y="1844"/>
                  </a:lnTo>
                  <a:cubicBezTo>
                    <a:pt x="3675" y="2526"/>
                    <a:pt x="2968" y="3473"/>
                    <a:pt x="2753" y="3738"/>
                  </a:cubicBezTo>
                  <a:cubicBezTo>
                    <a:pt x="2577" y="3789"/>
                    <a:pt x="2261" y="3903"/>
                    <a:pt x="1693" y="4130"/>
                  </a:cubicBezTo>
                  <a:lnTo>
                    <a:pt x="1933" y="2981"/>
                  </a:lnTo>
                  <a:lnTo>
                    <a:pt x="632" y="2173"/>
                  </a:lnTo>
                  <a:lnTo>
                    <a:pt x="632" y="910"/>
                  </a:lnTo>
                  <a:lnTo>
                    <a:pt x="2501" y="1604"/>
                  </a:lnTo>
                  <a:lnTo>
                    <a:pt x="3524" y="897"/>
                  </a:lnTo>
                  <a:close/>
                  <a:moveTo>
                    <a:pt x="1" y="1"/>
                  </a:moveTo>
                  <a:lnTo>
                    <a:pt x="1" y="2526"/>
                  </a:lnTo>
                  <a:lnTo>
                    <a:pt x="1225" y="3284"/>
                  </a:lnTo>
                  <a:lnTo>
                    <a:pt x="834" y="5140"/>
                  </a:lnTo>
                  <a:lnTo>
                    <a:pt x="1377" y="4925"/>
                  </a:lnTo>
                  <a:cubicBezTo>
                    <a:pt x="1996" y="4685"/>
                    <a:pt x="2690" y="4420"/>
                    <a:pt x="2905" y="4344"/>
                  </a:cubicBezTo>
                  <a:cubicBezTo>
                    <a:pt x="2916" y="4347"/>
                    <a:pt x="2927" y="4348"/>
                    <a:pt x="2938" y="4348"/>
                  </a:cubicBezTo>
                  <a:cubicBezTo>
                    <a:pt x="3130" y="4348"/>
                    <a:pt x="3368" y="4002"/>
                    <a:pt x="4824" y="2021"/>
                  </a:cubicBezTo>
                  <a:lnTo>
                    <a:pt x="4963" y="1832"/>
                  </a:lnTo>
                  <a:lnTo>
                    <a:pt x="3688" y="13"/>
                  </a:lnTo>
                  <a:lnTo>
                    <a:pt x="2412" y="885"/>
                  </a:ln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8268;p80">
              <a:extLst>
                <a:ext uri="{FF2B5EF4-FFF2-40B4-BE49-F238E27FC236}">
                  <a16:creationId xmlns:a16="http://schemas.microsoft.com/office/drawing/2014/main" id="{827D8DC5-F45F-44CF-8ED5-77B3B7481A5B}"/>
                </a:ext>
              </a:extLst>
            </p:cNvPr>
            <p:cNvSpPr/>
            <p:nvPr/>
          </p:nvSpPr>
          <p:spPr>
            <a:xfrm>
              <a:off x="1706650" y="1016300"/>
              <a:ext cx="192575" cy="136400"/>
            </a:xfrm>
            <a:custGeom>
              <a:avLst/>
              <a:gdLst/>
              <a:ahLst/>
              <a:cxnLst/>
              <a:rect l="l" t="t" r="r" b="b"/>
              <a:pathLst>
                <a:path w="7703" h="5456" extrusionOk="0">
                  <a:moveTo>
                    <a:pt x="2412" y="1"/>
                  </a:moveTo>
                  <a:lnTo>
                    <a:pt x="1616" y="518"/>
                  </a:lnTo>
                  <a:cubicBezTo>
                    <a:pt x="1376" y="594"/>
                    <a:pt x="0" y="2147"/>
                    <a:pt x="0" y="2147"/>
                  </a:cubicBezTo>
                  <a:lnTo>
                    <a:pt x="859" y="4029"/>
                  </a:lnTo>
                  <a:lnTo>
                    <a:pt x="1692" y="5456"/>
                  </a:lnTo>
                  <a:lnTo>
                    <a:pt x="4142" y="4849"/>
                  </a:lnTo>
                  <a:lnTo>
                    <a:pt x="5253" y="4269"/>
                  </a:lnTo>
                  <a:lnTo>
                    <a:pt x="7387" y="4837"/>
                  </a:lnTo>
                  <a:lnTo>
                    <a:pt x="7703" y="2652"/>
                  </a:lnTo>
                  <a:lnTo>
                    <a:pt x="6907" y="480"/>
                  </a:lnTo>
                  <a:lnTo>
                    <a:pt x="5013" y="1819"/>
                  </a:lnTo>
                  <a:lnTo>
                    <a:pt x="4520" y="2968"/>
                  </a:lnTo>
                  <a:lnTo>
                    <a:pt x="3043" y="2652"/>
                  </a:lnTo>
                  <a:lnTo>
                    <a:pt x="3043" y="1263"/>
                  </a:lnTo>
                  <a:lnTo>
                    <a:pt x="24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8269;p80">
              <a:extLst>
                <a:ext uri="{FF2B5EF4-FFF2-40B4-BE49-F238E27FC236}">
                  <a16:creationId xmlns:a16="http://schemas.microsoft.com/office/drawing/2014/main" id="{999C7F57-ECD4-4D30-9637-F8ED7A5701A8}"/>
                </a:ext>
              </a:extLst>
            </p:cNvPr>
            <p:cNvSpPr/>
            <p:nvPr/>
          </p:nvSpPr>
          <p:spPr>
            <a:xfrm>
              <a:off x="1697800" y="1004950"/>
              <a:ext cx="209625" cy="156600"/>
            </a:xfrm>
            <a:custGeom>
              <a:avLst/>
              <a:gdLst/>
              <a:ahLst/>
              <a:cxnLst/>
              <a:rect l="l" t="t" r="r" b="b"/>
              <a:pathLst>
                <a:path w="8385" h="6264" extrusionOk="0">
                  <a:moveTo>
                    <a:pt x="2652" y="909"/>
                  </a:moveTo>
                  <a:lnTo>
                    <a:pt x="3094" y="1793"/>
                  </a:lnTo>
                  <a:lnTo>
                    <a:pt x="3094" y="3359"/>
                  </a:lnTo>
                  <a:lnTo>
                    <a:pt x="5064" y="3788"/>
                  </a:lnTo>
                  <a:lnTo>
                    <a:pt x="5632" y="2475"/>
                  </a:lnTo>
                  <a:lnTo>
                    <a:pt x="7122" y="1427"/>
                  </a:lnTo>
                  <a:lnTo>
                    <a:pt x="7728" y="3132"/>
                  </a:lnTo>
                  <a:lnTo>
                    <a:pt x="7476" y="4887"/>
                  </a:lnTo>
                  <a:lnTo>
                    <a:pt x="5582" y="4382"/>
                  </a:lnTo>
                  <a:lnTo>
                    <a:pt x="4395" y="5000"/>
                  </a:lnTo>
                  <a:lnTo>
                    <a:pt x="2210" y="5531"/>
                  </a:lnTo>
                  <a:lnTo>
                    <a:pt x="1503" y="4356"/>
                  </a:lnTo>
                  <a:lnTo>
                    <a:pt x="733" y="2664"/>
                  </a:lnTo>
                  <a:cubicBezTo>
                    <a:pt x="1288" y="2033"/>
                    <a:pt x="1920" y="1364"/>
                    <a:pt x="2084" y="1263"/>
                  </a:cubicBezTo>
                  <a:lnTo>
                    <a:pt x="2652" y="909"/>
                  </a:lnTo>
                  <a:close/>
                  <a:moveTo>
                    <a:pt x="2917" y="0"/>
                  </a:moveTo>
                  <a:lnTo>
                    <a:pt x="1831" y="682"/>
                  </a:lnTo>
                  <a:cubicBezTo>
                    <a:pt x="1705" y="745"/>
                    <a:pt x="1352" y="1010"/>
                    <a:pt x="139" y="2387"/>
                  </a:cubicBezTo>
                  <a:lnTo>
                    <a:pt x="0" y="2551"/>
                  </a:lnTo>
                  <a:lnTo>
                    <a:pt x="947" y="4647"/>
                  </a:lnTo>
                  <a:lnTo>
                    <a:pt x="1907" y="6263"/>
                  </a:lnTo>
                  <a:lnTo>
                    <a:pt x="4584" y="5606"/>
                  </a:lnTo>
                  <a:lnTo>
                    <a:pt x="5645" y="5051"/>
                  </a:lnTo>
                  <a:lnTo>
                    <a:pt x="8006" y="5682"/>
                  </a:lnTo>
                  <a:lnTo>
                    <a:pt x="8385" y="3068"/>
                  </a:lnTo>
                  <a:lnTo>
                    <a:pt x="7438" y="429"/>
                  </a:lnTo>
                  <a:lnTo>
                    <a:pt x="5127" y="2058"/>
                  </a:lnTo>
                  <a:lnTo>
                    <a:pt x="4710" y="3043"/>
                  </a:lnTo>
                  <a:lnTo>
                    <a:pt x="3738" y="2841"/>
                  </a:lnTo>
                  <a:lnTo>
                    <a:pt x="3738" y="1642"/>
                  </a:lnTo>
                  <a:lnTo>
                    <a:pt x="29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8270;p80">
              <a:extLst>
                <a:ext uri="{FF2B5EF4-FFF2-40B4-BE49-F238E27FC236}">
                  <a16:creationId xmlns:a16="http://schemas.microsoft.com/office/drawing/2014/main" id="{FC8B8121-D190-4B5C-8FA0-634D84421117}"/>
                </a:ext>
              </a:extLst>
            </p:cNvPr>
            <p:cNvSpPr/>
            <p:nvPr/>
          </p:nvSpPr>
          <p:spPr>
            <a:xfrm>
              <a:off x="1640975" y="919700"/>
              <a:ext cx="161975" cy="96625"/>
            </a:xfrm>
            <a:custGeom>
              <a:avLst/>
              <a:gdLst/>
              <a:ahLst/>
              <a:cxnLst/>
              <a:rect l="l" t="t" r="r" b="b"/>
              <a:pathLst>
                <a:path w="6479" h="3865" extrusionOk="0">
                  <a:moveTo>
                    <a:pt x="5203" y="1"/>
                  </a:moveTo>
                  <a:lnTo>
                    <a:pt x="3549" y="632"/>
                  </a:lnTo>
                  <a:lnTo>
                    <a:pt x="783" y="1819"/>
                  </a:lnTo>
                  <a:lnTo>
                    <a:pt x="1" y="3334"/>
                  </a:lnTo>
                  <a:lnTo>
                    <a:pt x="1579" y="3865"/>
                  </a:lnTo>
                  <a:lnTo>
                    <a:pt x="3157" y="3334"/>
                  </a:lnTo>
                  <a:lnTo>
                    <a:pt x="4572" y="3094"/>
                  </a:lnTo>
                  <a:lnTo>
                    <a:pt x="5759" y="1933"/>
                  </a:lnTo>
                  <a:lnTo>
                    <a:pt x="6478" y="708"/>
                  </a:lnTo>
                  <a:lnTo>
                    <a:pt x="520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8271;p80">
              <a:extLst>
                <a:ext uri="{FF2B5EF4-FFF2-40B4-BE49-F238E27FC236}">
                  <a16:creationId xmlns:a16="http://schemas.microsoft.com/office/drawing/2014/main" id="{5EE24BD5-01A7-49F0-9852-4EF0DE8A635B}"/>
                </a:ext>
              </a:extLst>
            </p:cNvPr>
            <p:cNvSpPr/>
            <p:nvPr/>
          </p:nvSpPr>
          <p:spPr>
            <a:xfrm>
              <a:off x="1629625" y="910875"/>
              <a:ext cx="184375" cy="113650"/>
            </a:xfrm>
            <a:custGeom>
              <a:avLst/>
              <a:gdLst/>
              <a:ahLst/>
              <a:cxnLst/>
              <a:rect l="l" t="t" r="r" b="b"/>
              <a:pathLst>
                <a:path w="7375" h="4546" extrusionOk="0">
                  <a:moveTo>
                    <a:pt x="5632" y="707"/>
                  </a:moveTo>
                  <a:lnTo>
                    <a:pt x="6503" y="1175"/>
                  </a:lnTo>
                  <a:lnTo>
                    <a:pt x="5960" y="2084"/>
                  </a:lnTo>
                  <a:lnTo>
                    <a:pt x="4874" y="3144"/>
                  </a:lnTo>
                  <a:lnTo>
                    <a:pt x="3561" y="3372"/>
                  </a:lnTo>
                  <a:lnTo>
                    <a:pt x="2033" y="3877"/>
                  </a:lnTo>
                  <a:lnTo>
                    <a:pt x="909" y="3511"/>
                  </a:lnTo>
                  <a:lnTo>
                    <a:pt x="1477" y="2412"/>
                  </a:lnTo>
                  <a:lnTo>
                    <a:pt x="4116" y="1276"/>
                  </a:lnTo>
                  <a:lnTo>
                    <a:pt x="5632" y="707"/>
                  </a:lnTo>
                  <a:close/>
                  <a:moveTo>
                    <a:pt x="5682" y="0"/>
                  </a:moveTo>
                  <a:lnTo>
                    <a:pt x="3877" y="695"/>
                  </a:lnTo>
                  <a:lnTo>
                    <a:pt x="1010" y="1920"/>
                  </a:lnTo>
                  <a:lnTo>
                    <a:pt x="0" y="3877"/>
                  </a:lnTo>
                  <a:lnTo>
                    <a:pt x="2033" y="4546"/>
                  </a:lnTo>
                  <a:lnTo>
                    <a:pt x="3687" y="4003"/>
                  </a:lnTo>
                  <a:lnTo>
                    <a:pt x="5177" y="3750"/>
                  </a:lnTo>
                  <a:lnTo>
                    <a:pt x="6427" y="2513"/>
                  </a:lnTo>
                  <a:lnTo>
                    <a:pt x="7374" y="947"/>
                  </a:lnTo>
                  <a:lnTo>
                    <a:pt x="56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8272;p80">
              <a:extLst>
                <a:ext uri="{FF2B5EF4-FFF2-40B4-BE49-F238E27FC236}">
                  <a16:creationId xmlns:a16="http://schemas.microsoft.com/office/drawing/2014/main" id="{60504F4A-7AC5-41F5-8DE8-70B10CF3F3DC}"/>
                </a:ext>
              </a:extLst>
            </p:cNvPr>
            <p:cNvSpPr/>
            <p:nvPr/>
          </p:nvSpPr>
          <p:spPr>
            <a:xfrm>
              <a:off x="1843950" y="961050"/>
              <a:ext cx="72950" cy="40125"/>
            </a:xfrm>
            <a:custGeom>
              <a:avLst/>
              <a:gdLst/>
              <a:ahLst/>
              <a:cxnLst/>
              <a:rect l="l" t="t" r="r" b="b"/>
              <a:pathLst>
                <a:path w="2918" h="1605" extrusionOk="0">
                  <a:moveTo>
                    <a:pt x="392" y="1"/>
                  </a:moveTo>
                  <a:lnTo>
                    <a:pt x="1" y="594"/>
                  </a:lnTo>
                  <a:lnTo>
                    <a:pt x="1024" y="1605"/>
                  </a:lnTo>
                  <a:lnTo>
                    <a:pt x="2211" y="670"/>
                  </a:lnTo>
                  <a:lnTo>
                    <a:pt x="291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8273;p80">
              <a:extLst>
                <a:ext uri="{FF2B5EF4-FFF2-40B4-BE49-F238E27FC236}">
                  <a16:creationId xmlns:a16="http://schemas.microsoft.com/office/drawing/2014/main" id="{288250F6-CA23-4AD1-B8A7-24A3427AA3C0}"/>
                </a:ext>
              </a:extLst>
            </p:cNvPr>
            <p:cNvSpPr/>
            <p:nvPr/>
          </p:nvSpPr>
          <p:spPr>
            <a:xfrm>
              <a:off x="1833850" y="953475"/>
              <a:ext cx="102950" cy="58125"/>
            </a:xfrm>
            <a:custGeom>
              <a:avLst/>
              <a:gdLst/>
              <a:ahLst/>
              <a:cxnLst/>
              <a:rect l="l" t="t" r="r" b="b"/>
              <a:pathLst>
                <a:path w="4118" h="2325" extrusionOk="0">
                  <a:moveTo>
                    <a:pt x="2526" y="632"/>
                  </a:moveTo>
                  <a:lnTo>
                    <a:pt x="1453" y="1491"/>
                  </a:lnTo>
                  <a:lnTo>
                    <a:pt x="809" y="860"/>
                  </a:lnTo>
                  <a:lnTo>
                    <a:pt x="973" y="632"/>
                  </a:lnTo>
                  <a:close/>
                  <a:moveTo>
                    <a:pt x="632" y="1"/>
                  </a:moveTo>
                  <a:lnTo>
                    <a:pt x="1" y="948"/>
                  </a:lnTo>
                  <a:lnTo>
                    <a:pt x="1402" y="2324"/>
                  </a:lnTo>
                  <a:lnTo>
                    <a:pt x="2829" y="1213"/>
                  </a:lnTo>
                  <a:lnTo>
                    <a:pt x="411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8274;p80">
              <a:extLst>
                <a:ext uri="{FF2B5EF4-FFF2-40B4-BE49-F238E27FC236}">
                  <a16:creationId xmlns:a16="http://schemas.microsoft.com/office/drawing/2014/main" id="{ACD1ADB2-2331-40B8-B40D-F5AB25B1AEF6}"/>
                </a:ext>
              </a:extLst>
            </p:cNvPr>
            <p:cNvSpPr/>
            <p:nvPr/>
          </p:nvSpPr>
          <p:spPr>
            <a:xfrm>
              <a:off x="1900150" y="882450"/>
              <a:ext cx="40425" cy="51500"/>
            </a:xfrm>
            <a:custGeom>
              <a:avLst/>
              <a:gdLst/>
              <a:ahLst/>
              <a:cxnLst/>
              <a:rect l="l" t="t" r="r" b="b"/>
              <a:pathLst>
                <a:path w="1617" h="2060" extrusionOk="0">
                  <a:moveTo>
                    <a:pt x="354" y="1"/>
                  </a:moveTo>
                  <a:lnTo>
                    <a:pt x="0" y="708"/>
                  </a:lnTo>
                  <a:lnTo>
                    <a:pt x="695" y="1137"/>
                  </a:lnTo>
                  <a:lnTo>
                    <a:pt x="1351" y="2059"/>
                  </a:lnTo>
                  <a:lnTo>
                    <a:pt x="1617" y="1339"/>
                  </a:lnTo>
                  <a:lnTo>
                    <a:pt x="1617" y="316"/>
                  </a:lnTo>
                  <a:lnTo>
                    <a:pt x="35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8275;p80">
              <a:extLst>
                <a:ext uri="{FF2B5EF4-FFF2-40B4-BE49-F238E27FC236}">
                  <a16:creationId xmlns:a16="http://schemas.microsoft.com/office/drawing/2014/main" id="{FD2D1134-FE69-45EE-876C-06D4DB4C7C86}"/>
                </a:ext>
              </a:extLst>
            </p:cNvPr>
            <p:cNvSpPr/>
            <p:nvPr/>
          </p:nvSpPr>
          <p:spPr>
            <a:xfrm>
              <a:off x="1889725" y="873000"/>
              <a:ext cx="58750" cy="77975"/>
            </a:xfrm>
            <a:custGeom>
              <a:avLst/>
              <a:gdLst/>
              <a:ahLst/>
              <a:cxnLst/>
              <a:rect l="l" t="t" r="r" b="b"/>
              <a:pathLst>
                <a:path w="2350" h="3119" extrusionOk="0">
                  <a:moveTo>
                    <a:pt x="948" y="745"/>
                  </a:moveTo>
                  <a:lnTo>
                    <a:pt x="1718" y="934"/>
                  </a:lnTo>
                  <a:lnTo>
                    <a:pt x="1718" y="1654"/>
                  </a:lnTo>
                  <a:lnTo>
                    <a:pt x="1680" y="1768"/>
                  </a:lnTo>
                  <a:lnTo>
                    <a:pt x="1364" y="1326"/>
                  </a:lnTo>
                  <a:lnTo>
                    <a:pt x="821" y="972"/>
                  </a:lnTo>
                  <a:lnTo>
                    <a:pt x="948" y="745"/>
                  </a:lnTo>
                  <a:close/>
                  <a:moveTo>
                    <a:pt x="607" y="0"/>
                  </a:moveTo>
                  <a:lnTo>
                    <a:pt x="1" y="1200"/>
                  </a:lnTo>
                  <a:lnTo>
                    <a:pt x="885" y="1755"/>
                  </a:lnTo>
                  <a:lnTo>
                    <a:pt x="1857" y="3119"/>
                  </a:lnTo>
                  <a:lnTo>
                    <a:pt x="2324" y="1818"/>
                  </a:lnTo>
                  <a:lnTo>
                    <a:pt x="2349" y="442"/>
                  </a:lnTo>
                  <a:lnTo>
                    <a:pt x="6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8276;p80">
              <a:extLst>
                <a:ext uri="{FF2B5EF4-FFF2-40B4-BE49-F238E27FC236}">
                  <a16:creationId xmlns:a16="http://schemas.microsoft.com/office/drawing/2014/main" id="{3D6CFF1E-41FA-42FF-A5B8-8F7D45CCC90C}"/>
                </a:ext>
              </a:extLst>
            </p:cNvPr>
            <p:cNvSpPr/>
            <p:nvPr/>
          </p:nvSpPr>
          <p:spPr>
            <a:xfrm>
              <a:off x="1439900" y="1099950"/>
              <a:ext cx="185325" cy="192275"/>
            </a:xfrm>
            <a:custGeom>
              <a:avLst/>
              <a:gdLst/>
              <a:ahLst/>
              <a:cxnLst/>
              <a:rect l="l" t="t" r="r" b="b"/>
              <a:pathLst>
                <a:path w="7413" h="7691" extrusionOk="0">
                  <a:moveTo>
                    <a:pt x="5682" y="1"/>
                  </a:moveTo>
                  <a:lnTo>
                    <a:pt x="3826" y="354"/>
                  </a:lnTo>
                  <a:cubicBezTo>
                    <a:pt x="3586" y="544"/>
                    <a:pt x="2374" y="834"/>
                    <a:pt x="2374" y="834"/>
                  </a:cubicBezTo>
                  <a:lnTo>
                    <a:pt x="2374" y="2337"/>
                  </a:lnTo>
                  <a:lnTo>
                    <a:pt x="1111" y="3991"/>
                  </a:lnTo>
                  <a:lnTo>
                    <a:pt x="0" y="4900"/>
                  </a:lnTo>
                  <a:lnTo>
                    <a:pt x="632" y="7691"/>
                  </a:lnTo>
                  <a:lnTo>
                    <a:pt x="2058" y="7691"/>
                  </a:lnTo>
                  <a:lnTo>
                    <a:pt x="4293" y="5254"/>
                  </a:lnTo>
                  <a:lnTo>
                    <a:pt x="5834" y="4622"/>
                  </a:lnTo>
                  <a:lnTo>
                    <a:pt x="7412" y="3650"/>
                  </a:lnTo>
                  <a:lnTo>
                    <a:pt x="7412" y="1705"/>
                  </a:lnTo>
                  <a:lnTo>
                    <a:pt x="6238" y="910"/>
                  </a:lnTo>
                  <a:lnTo>
                    <a:pt x="56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8277;p80">
              <a:extLst>
                <a:ext uri="{FF2B5EF4-FFF2-40B4-BE49-F238E27FC236}">
                  <a16:creationId xmlns:a16="http://schemas.microsoft.com/office/drawing/2014/main" id="{399DAA2F-3AF0-4F22-8616-5F8C689E8F76}"/>
                </a:ext>
              </a:extLst>
            </p:cNvPr>
            <p:cNvSpPr/>
            <p:nvPr/>
          </p:nvSpPr>
          <p:spPr>
            <a:xfrm>
              <a:off x="1431375" y="1091425"/>
              <a:ext cx="201725" cy="208700"/>
            </a:xfrm>
            <a:custGeom>
              <a:avLst/>
              <a:gdLst/>
              <a:ahLst/>
              <a:cxnLst/>
              <a:rect l="l" t="t" r="r" b="b"/>
              <a:pathLst>
                <a:path w="8069" h="8348" extrusionOk="0">
                  <a:moveTo>
                    <a:pt x="5859" y="708"/>
                  </a:moveTo>
                  <a:lnTo>
                    <a:pt x="6301" y="1428"/>
                  </a:lnTo>
                  <a:lnTo>
                    <a:pt x="7438" y="2223"/>
                  </a:lnTo>
                  <a:lnTo>
                    <a:pt x="7438" y="3814"/>
                  </a:lnTo>
                  <a:lnTo>
                    <a:pt x="6049" y="4673"/>
                  </a:lnTo>
                  <a:lnTo>
                    <a:pt x="4521" y="5304"/>
                  </a:lnTo>
                  <a:lnTo>
                    <a:pt x="2260" y="7716"/>
                  </a:lnTo>
                  <a:lnTo>
                    <a:pt x="1225" y="7716"/>
                  </a:lnTo>
                  <a:lnTo>
                    <a:pt x="695" y="5367"/>
                  </a:lnTo>
                  <a:lnTo>
                    <a:pt x="1642" y="4584"/>
                  </a:lnTo>
                  <a:lnTo>
                    <a:pt x="3018" y="2791"/>
                  </a:lnTo>
                  <a:lnTo>
                    <a:pt x="3018" y="1428"/>
                  </a:lnTo>
                  <a:cubicBezTo>
                    <a:pt x="3422" y="1327"/>
                    <a:pt x="4003" y="1163"/>
                    <a:pt x="4281" y="998"/>
                  </a:cubicBezTo>
                  <a:lnTo>
                    <a:pt x="5859" y="708"/>
                  </a:lnTo>
                  <a:close/>
                  <a:moveTo>
                    <a:pt x="6175" y="1"/>
                  </a:moveTo>
                  <a:lnTo>
                    <a:pt x="4117" y="380"/>
                  </a:lnTo>
                  <a:lnTo>
                    <a:pt x="4028" y="405"/>
                  </a:lnTo>
                  <a:lnTo>
                    <a:pt x="3965" y="443"/>
                  </a:lnTo>
                  <a:cubicBezTo>
                    <a:pt x="3851" y="544"/>
                    <a:pt x="3182" y="733"/>
                    <a:pt x="2639" y="872"/>
                  </a:cubicBezTo>
                  <a:lnTo>
                    <a:pt x="2399" y="923"/>
                  </a:lnTo>
                  <a:lnTo>
                    <a:pt x="2399" y="2564"/>
                  </a:lnTo>
                  <a:lnTo>
                    <a:pt x="1225" y="4105"/>
                  </a:lnTo>
                  <a:lnTo>
                    <a:pt x="0" y="5115"/>
                  </a:lnTo>
                  <a:lnTo>
                    <a:pt x="733" y="8347"/>
                  </a:lnTo>
                  <a:lnTo>
                    <a:pt x="2538" y="8347"/>
                  </a:lnTo>
                  <a:lnTo>
                    <a:pt x="4836" y="5847"/>
                  </a:lnTo>
                  <a:lnTo>
                    <a:pt x="6352" y="5228"/>
                  </a:lnTo>
                  <a:lnTo>
                    <a:pt x="8069" y="4168"/>
                  </a:lnTo>
                  <a:lnTo>
                    <a:pt x="8069" y="1870"/>
                  </a:lnTo>
                  <a:lnTo>
                    <a:pt x="6806" y="1024"/>
                  </a:lnTo>
                  <a:lnTo>
                    <a:pt x="617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8278;p80">
              <a:extLst>
                <a:ext uri="{FF2B5EF4-FFF2-40B4-BE49-F238E27FC236}">
                  <a16:creationId xmlns:a16="http://schemas.microsoft.com/office/drawing/2014/main" id="{A5180AEA-3688-41BA-B174-1318938C0EBA}"/>
                </a:ext>
              </a:extLst>
            </p:cNvPr>
            <p:cNvSpPr/>
            <p:nvPr/>
          </p:nvSpPr>
          <p:spPr>
            <a:xfrm>
              <a:off x="1514700" y="1211400"/>
              <a:ext cx="329275" cy="270225"/>
            </a:xfrm>
            <a:custGeom>
              <a:avLst/>
              <a:gdLst/>
              <a:ahLst/>
              <a:cxnLst/>
              <a:rect l="l" t="t" r="r" b="b"/>
              <a:pathLst>
                <a:path w="13171" h="10809" extrusionOk="0">
                  <a:moveTo>
                    <a:pt x="12072" y="0"/>
                  </a:moveTo>
                  <a:lnTo>
                    <a:pt x="9623" y="480"/>
                  </a:lnTo>
                  <a:lnTo>
                    <a:pt x="8676" y="4180"/>
                  </a:lnTo>
                  <a:lnTo>
                    <a:pt x="7678" y="3536"/>
                  </a:lnTo>
                  <a:lnTo>
                    <a:pt x="8297" y="1503"/>
                  </a:lnTo>
                  <a:lnTo>
                    <a:pt x="4925" y="707"/>
                  </a:lnTo>
                  <a:lnTo>
                    <a:pt x="1440" y="1818"/>
                  </a:lnTo>
                  <a:lnTo>
                    <a:pt x="1074" y="2993"/>
                  </a:lnTo>
                  <a:lnTo>
                    <a:pt x="2791" y="3574"/>
                  </a:lnTo>
                  <a:lnTo>
                    <a:pt x="1" y="3940"/>
                  </a:lnTo>
                  <a:lnTo>
                    <a:pt x="1" y="6389"/>
                  </a:lnTo>
                  <a:lnTo>
                    <a:pt x="2842" y="6389"/>
                  </a:lnTo>
                  <a:lnTo>
                    <a:pt x="3549" y="6781"/>
                  </a:lnTo>
                  <a:lnTo>
                    <a:pt x="632" y="7021"/>
                  </a:lnTo>
                  <a:lnTo>
                    <a:pt x="1503" y="8637"/>
                  </a:lnTo>
                  <a:lnTo>
                    <a:pt x="1819" y="10177"/>
                  </a:lnTo>
                  <a:lnTo>
                    <a:pt x="4736" y="10177"/>
                  </a:lnTo>
                  <a:lnTo>
                    <a:pt x="6706" y="9142"/>
                  </a:lnTo>
                  <a:lnTo>
                    <a:pt x="8751" y="10809"/>
                  </a:lnTo>
                  <a:lnTo>
                    <a:pt x="10570" y="10089"/>
                  </a:lnTo>
                  <a:lnTo>
                    <a:pt x="11529" y="8789"/>
                  </a:lnTo>
                  <a:lnTo>
                    <a:pt x="10102" y="5695"/>
                  </a:lnTo>
                  <a:lnTo>
                    <a:pt x="11201" y="2614"/>
                  </a:lnTo>
                  <a:lnTo>
                    <a:pt x="13171" y="1111"/>
                  </a:lnTo>
                  <a:lnTo>
                    <a:pt x="1207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8279;p80">
              <a:extLst>
                <a:ext uri="{FF2B5EF4-FFF2-40B4-BE49-F238E27FC236}">
                  <a16:creationId xmlns:a16="http://schemas.microsoft.com/office/drawing/2014/main" id="{F5C05D53-D758-44E6-9B7F-4A085DCD457C}"/>
                </a:ext>
              </a:extLst>
            </p:cNvPr>
            <p:cNvSpPr/>
            <p:nvPr/>
          </p:nvSpPr>
          <p:spPr>
            <a:xfrm>
              <a:off x="1506825" y="1202875"/>
              <a:ext cx="349150" cy="287600"/>
            </a:xfrm>
            <a:custGeom>
              <a:avLst/>
              <a:gdLst/>
              <a:ahLst/>
              <a:cxnLst/>
              <a:rect l="l" t="t" r="r" b="b"/>
              <a:pathLst>
                <a:path w="13966" h="11504" extrusionOk="0">
                  <a:moveTo>
                    <a:pt x="12274" y="682"/>
                  </a:moveTo>
                  <a:lnTo>
                    <a:pt x="13006" y="1414"/>
                  </a:lnTo>
                  <a:lnTo>
                    <a:pt x="11238" y="2766"/>
                  </a:lnTo>
                  <a:lnTo>
                    <a:pt x="10064" y="6061"/>
                  </a:lnTo>
                  <a:lnTo>
                    <a:pt x="11478" y="9092"/>
                  </a:lnTo>
                  <a:lnTo>
                    <a:pt x="10683" y="10178"/>
                  </a:lnTo>
                  <a:lnTo>
                    <a:pt x="9129" y="10784"/>
                  </a:lnTo>
                  <a:lnTo>
                    <a:pt x="7059" y="9117"/>
                  </a:lnTo>
                  <a:lnTo>
                    <a:pt x="4975" y="10203"/>
                  </a:lnTo>
                  <a:lnTo>
                    <a:pt x="2399" y="10203"/>
                  </a:lnTo>
                  <a:lnTo>
                    <a:pt x="2134" y="8915"/>
                  </a:lnTo>
                  <a:lnTo>
                    <a:pt x="1465" y="7640"/>
                  </a:lnTo>
                  <a:lnTo>
                    <a:pt x="4937" y="7349"/>
                  </a:lnTo>
                  <a:lnTo>
                    <a:pt x="3245" y="6415"/>
                  </a:lnTo>
                  <a:lnTo>
                    <a:pt x="644" y="6415"/>
                  </a:lnTo>
                  <a:lnTo>
                    <a:pt x="644" y="4559"/>
                  </a:lnTo>
                  <a:lnTo>
                    <a:pt x="4495" y="4053"/>
                  </a:lnTo>
                  <a:lnTo>
                    <a:pt x="1781" y="3132"/>
                  </a:lnTo>
                  <a:lnTo>
                    <a:pt x="2008" y="2399"/>
                  </a:lnTo>
                  <a:lnTo>
                    <a:pt x="5253" y="1377"/>
                  </a:lnTo>
                  <a:lnTo>
                    <a:pt x="8208" y="2071"/>
                  </a:lnTo>
                  <a:lnTo>
                    <a:pt x="7627" y="4003"/>
                  </a:lnTo>
                  <a:lnTo>
                    <a:pt x="9193" y="5026"/>
                  </a:lnTo>
                  <a:lnTo>
                    <a:pt x="10190" y="1086"/>
                  </a:lnTo>
                  <a:lnTo>
                    <a:pt x="12274" y="682"/>
                  </a:lnTo>
                  <a:close/>
                  <a:moveTo>
                    <a:pt x="12488" y="0"/>
                  </a:moveTo>
                  <a:lnTo>
                    <a:pt x="9685" y="543"/>
                  </a:lnTo>
                  <a:lnTo>
                    <a:pt x="8801" y="4016"/>
                  </a:lnTo>
                  <a:lnTo>
                    <a:pt x="8372" y="3738"/>
                  </a:lnTo>
                  <a:lnTo>
                    <a:pt x="9003" y="1616"/>
                  </a:lnTo>
                  <a:lnTo>
                    <a:pt x="5228" y="733"/>
                  </a:lnTo>
                  <a:lnTo>
                    <a:pt x="1503" y="1907"/>
                  </a:lnTo>
                  <a:lnTo>
                    <a:pt x="998" y="3536"/>
                  </a:lnTo>
                  <a:lnTo>
                    <a:pt x="1717" y="3788"/>
                  </a:lnTo>
                  <a:lnTo>
                    <a:pt x="0" y="4003"/>
                  </a:lnTo>
                  <a:lnTo>
                    <a:pt x="0" y="7046"/>
                  </a:lnTo>
                  <a:lnTo>
                    <a:pt x="1010" y="7046"/>
                  </a:lnTo>
                  <a:lnTo>
                    <a:pt x="442" y="7097"/>
                  </a:lnTo>
                  <a:lnTo>
                    <a:pt x="1515" y="9079"/>
                  </a:lnTo>
                  <a:lnTo>
                    <a:pt x="1882" y="10834"/>
                  </a:lnTo>
                  <a:lnTo>
                    <a:pt x="5127" y="10834"/>
                  </a:lnTo>
                  <a:lnTo>
                    <a:pt x="6983" y="9862"/>
                  </a:lnTo>
                  <a:lnTo>
                    <a:pt x="9016" y="11503"/>
                  </a:lnTo>
                  <a:lnTo>
                    <a:pt x="11087" y="10708"/>
                  </a:lnTo>
                  <a:lnTo>
                    <a:pt x="12210" y="9167"/>
                  </a:lnTo>
                  <a:lnTo>
                    <a:pt x="10758" y="6023"/>
                  </a:lnTo>
                  <a:lnTo>
                    <a:pt x="11781" y="3144"/>
                  </a:lnTo>
                  <a:lnTo>
                    <a:pt x="13966" y="1490"/>
                  </a:lnTo>
                  <a:lnTo>
                    <a:pt x="1248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8280;p80">
              <a:extLst>
                <a:ext uri="{FF2B5EF4-FFF2-40B4-BE49-F238E27FC236}">
                  <a16:creationId xmlns:a16="http://schemas.microsoft.com/office/drawing/2014/main" id="{6234DE45-77DC-4D5E-98AA-6B3546081545}"/>
                </a:ext>
              </a:extLst>
            </p:cNvPr>
            <p:cNvSpPr/>
            <p:nvPr/>
          </p:nvSpPr>
          <p:spPr>
            <a:xfrm>
              <a:off x="1843950" y="1219275"/>
              <a:ext cx="96625" cy="163875"/>
            </a:xfrm>
            <a:custGeom>
              <a:avLst/>
              <a:gdLst/>
              <a:ahLst/>
              <a:cxnLst/>
              <a:rect l="l" t="t" r="r" b="b"/>
              <a:pathLst>
                <a:path w="3865" h="6555" extrusionOk="0">
                  <a:moveTo>
                    <a:pt x="2602" y="1"/>
                  </a:moveTo>
                  <a:lnTo>
                    <a:pt x="2046" y="1339"/>
                  </a:lnTo>
                  <a:lnTo>
                    <a:pt x="1466" y="3334"/>
                  </a:lnTo>
                  <a:lnTo>
                    <a:pt x="1024" y="1642"/>
                  </a:lnTo>
                  <a:lnTo>
                    <a:pt x="1" y="3246"/>
                  </a:lnTo>
                  <a:lnTo>
                    <a:pt x="392" y="5026"/>
                  </a:lnTo>
                  <a:lnTo>
                    <a:pt x="1024" y="6554"/>
                  </a:lnTo>
                  <a:lnTo>
                    <a:pt x="3057" y="5014"/>
                  </a:lnTo>
                  <a:lnTo>
                    <a:pt x="3865" y="3221"/>
                  </a:lnTo>
                  <a:lnTo>
                    <a:pt x="3865" y="1339"/>
                  </a:lnTo>
                  <a:lnTo>
                    <a:pt x="26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8281;p80">
              <a:extLst>
                <a:ext uri="{FF2B5EF4-FFF2-40B4-BE49-F238E27FC236}">
                  <a16:creationId xmlns:a16="http://schemas.microsoft.com/office/drawing/2014/main" id="{03BE74D6-35ED-41A3-8189-BCB216482F70}"/>
                </a:ext>
              </a:extLst>
            </p:cNvPr>
            <p:cNvSpPr/>
            <p:nvPr/>
          </p:nvSpPr>
          <p:spPr>
            <a:xfrm>
              <a:off x="1835425" y="1205075"/>
              <a:ext cx="113050" cy="190700"/>
            </a:xfrm>
            <a:custGeom>
              <a:avLst/>
              <a:gdLst/>
              <a:ahLst/>
              <a:cxnLst/>
              <a:rect l="l" t="t" r="r" b="b"/>
              <a:pathLst>
                <a:path w="4522" h="7628" extrusionOk="0">
                  <a:moveTo>
                    <a:pt x="3044" y="1150"/>
                  </a:moveTo>
                  <a:lnTo>
                    <a:pt x="3890" y="2034"/>
                  </a:lnTo>
                  <a:lnTo>
                    <a:pt x="3890" y="3726"/>
                  </a:lnTo>
                  <a:lnTo>
                    <a:pt x="3145" y="5380"/>
                  </a:lnTo>
                  <a:lnTo>
                    <a:pt x="1503" y="6630"/>
                  </a:lnTo>
                  <a:lnTo>
                    <a:pt x="1049" y="5519"/>
                  </a:lnTo>
                  <a:lnTo>
                    <a:pt x="683" y="3877"/>
                  </a:lnTo>
                  <a:lnTo>
                    <a:pt x="1238" y="2981"/>
                  </a:lnTo>
                  <a:lnTo>
                    <a:pt x="1781" y="5089"/>
                  </a:lnTo>
                  <a:lnTo>
                    <a:pt x="2678" y="2034"/>
                  </a:lnTo>
                  <a:lnTo>
                    <a:pt x="3044" y="1150"/>
                  </a:lnTo>
                  <a:close/>
                  <a:moveTo>
                    <a:pt x="2842" y="1"/>
                  </a:moveTo>
                  <a:lnTo>
                    <a:pt x="2084" y="1819"/>
                  </a:lnTo>
                  <a:lnTo>
                    <a:pt x="1819" y="2715"/>
                  </a:lnTo>
                  <a:lnTo>
                    <a:pt x="1491" y="1427"/>
                  </a:lnTo>
                  <a:lnTo>
                    <a:pt x="1" y="3763"/>
                  </a:lnTo>
                  <a:lnTo>
                    <a:pt x="443" y="5708"/>
                  </a:lnTo>
                  <a:lnTo>
                    <a:pt x="1238" y="7627"/>
                  </a:lnTo>
                  <a:lnTo>
                    <a:pt x="3650" y="5784"/>
                  </a:lnTo>
                  <a:lnTo>
                    <a:pt x="4496" y="3915"/>
                  </a:lnTo>
                  <a:lnTo>
                    <a:pt x="4521" y="1781"/>
                  </a:lnTo>
                  <a:lnTo>
                    <a:pt x="28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82;p80">
              <a:extLst>
                <a:ext uri="{FF2B5EF4-FFF2-40B4-BE49-F238E27FC236}">
                  <a16:creationId xmlns:a16="http://schemas.microsoft.com/office/drawing/2014/main" id="{AFD09FBB-8478-473E-BF0B-C67FA3575FB7}"/>
                </a:ext>
              </a:extLst>
            </p:cNvPr>
            <p:cNvSpPr/>
            <p:nvPr/>
          </p:nvSpPr>
          <p:spPr>
            <a:xfrm>
              <a:off x="1794700" y="1458875"/>
              <a:ext cx="74850" cy="69800"/>
            </a:xfrm>
            <a:custGeom>
              <a:avLst/>
              <a:gdLst/>
              <a:ahLst/>
              <a:cxnLst/>
              <a:rect l="l" t="t" r="r" b="b"/>
              <a:pathLst>
                <a:path w="2994" h="2792" extrusionOk="0">
                  <a:moveTo>
                    <a:pt x="1971" y="1"/>
                  </a:moveTo>
                  <a:lnTo>
                    <a:pt x="872" y="847"/>
                  </a:lnTo>
                  <a:lnTo>
                    <a:pt x="1" y="1465"/>
                  </a:lnTo>
                  <a:lnTo>
                    <a:pt x="1504" y="2791"/>
                  </a:lnTo>
                  <a:lnTo>
                    <a:pt x="2994" y="2791"/>
                  </a:lnTo>
                  <a:lnTo>
                    <a:pt x="197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283;p80">
              <a:extLst>
                <a:ext uri="{FF2B5EF4-FFF2-40B4-BE49-F238E27FC236}">
                  <a16:creationId xmlns:a16="http://schemas.microsoft.com/office/drawing/2014/main" id="{FEB7CEFD-2581-4600-8DF5-4709F486D3A4}"/>
                </a:ext>
              </a:extLst>
            </p:cNvPr>
            <p:cNvSpPr/>
            <p:nvPr/>
          </p:nvSpPr>
          <p:spPr>
            <a:xfrm>
              <a:off x="1782075" y="1445925"/>
              <a:ext cx="98850" cy="90625"/>
            </a:xfrm>
            <a:custGeom>
              <a:avLst/>
              <a:gdLst/>
              <a:ahLst/>
              <a:cxnLst/>
              <a:rect l="l" t="t" r="r" b="b"/>
              <a:pathLst>
                <a:path w="3954" h="3625" extrusionOk="0">
                  <a:moveTo>
                    <a:pt x="2324" y="1024"/>
                  </a:moveTo>
                  <a:lnTo>
                    <a:pt x="3057" y="2994"/>
                  </a:lnTo>
                  <a:lnTo>
                    <a:pt x="2122" y="2994"/>
                  </a:lnTo>
                  <a:lnTo>
                    <a:pt x="1011" y="2009"/>
                  </a:lnTo>
                  <a:lnTo>
                    <a:pt x="2324" y="1024"/>
                  </a:lnTo>
                  <a:close/>
                  <a:moveTo>
                    <a:pt x="2627" y="1"/>
                  </a:moveTo>
                  <a:lnTo>
                    <a:pt x="1188" y="1112"/>
                  </a:lnTo>
                  <a:lnTo>
                    <a:pt x="1" y="1958"/>
                  </a:lnTo>
                  <a:lnTo>
                    <a:pt x="1882" y="3625"/>
                  </a:lnTo>
                  <a:lnTo>
                    <a:pt x="3953" y="3625"/>
                  </a:lnTo>
                  <a:lnTo>
                    <a:pt x="262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284;p80">
              <a:extLst>
                <a:ext uri="{FF2B5EF4-FFF2-40B4-BE49-F238E27FC236}">
                  <a16:creationId xmlns:a16="http://schemas.microsoft.com/office/drawing/2014/main" id="{9371211A-71F3-4B2B-91C1-F79B37E80549}"/>
                </a:ext>
              </a:extLst>
            </p:cNvPr>
            <p:cNvSpPr/>
            <p:nvPr/>
          </p:nvSpPr>
          <p:spPr>
            <a:xfrm>
              <a:off x="241278" y="1079650"/>
              <a:ext cx="2559200" cy="3887025"/>
            </a:xfrm>
            <a:custGeom>
              <a:avLst/>
              <a:gdLst/>
              <a:ahLst/>
              <a:cxnLst/>
              <a:rect l="l" t="t" r="r" b="b"/>
              <a:pathLst>
                <a:path w="102368" h="155481" extrusionOk="0">
                  <a:moveTo>
                    <a:pt x="22033" y="0"/>
                  </a:moveTo>
                  <a:cubicBezTo>
                    <a:pt x="21541" y="0"/>
                    <a:pt x="20848" y="207"/>
                    <a:pt x="19875" y="825"/>
                  </a:cubicBezTo>
                  <a:cubicBezTo>
                    <a:pt x="16958" y="2669"/>
                    <a:pt x="16718" y="2669"/>
                    <a:pt x="16718" y="2669"/>
                  </a:cubicBezTo>
                  <a:lnTo>
                    <a:pt x="14357" y="4096"/>
                  </a:lnTo>
                  <a:lnTo>
                    <a:pt x="14357" y="5043"/>
                  </a:lnTo>
                  <a:lnTo>
                    <a:pt x="15304" y="8351"/>
                  </a:lnTo>
                  <a:lnTo>
                    <a:pt x="15532" y="10056"/>
                  </a:lnTo>
                  <a:lnTo>
                    <a:pt x="13423" y="9450"/>
                  </a:lnTo>
                  <a:lnTo>
                    <a:pt x="12665" y="8869"/>
                  </a:lnTo>
                  <a:lnTo>
                    <a:pt x="10051" y="10043"/>
                  </a:lnTo>
                  <a:lnTo>
                    <a:pt x="9319" y="11584"/>
                  </a:lnTo>
                  <a:lnTo>
                    <a:pt x="9319" y="12606"/>
                  </a:lnTo>
                  <a:lnTo>
                    <a:pt x="11920" y="12998"/>
                  </a:lnTo>
                  <a:lnTo>
                    <a:pt x="13890" y="12846"/>
                  </a:lnTo>
                  <a:lnTo>
                    <a:pt x="13890" y="12846"/>
                  </a:lnTo>
                  <a:lnTo>
                    <a:pt x="12236" y="14854"/>
                  </a:lnTo>
                  <a:lnTo>
                    <a:pt x="9281" y="15447"/>
                  </a:lnTo>
                  <a:lnTo>
                    <a:pt x="7324" y="17884"/>
                  </a:lnTo>
                  <a:lnTo>
                    <a:pt x="5922" y="20094"/>
                  </a:lnTo>
                  <a:lnTo>
                    <a:pt x="6478" y="22228"/>
                  </a:lnTo>
                  <a:lnTo>
                    <a:pt x="7665" y="23491"/>
                  </a:lnTo>
                  <a:lnTo>
                    <a:pt x="9559" y="25069"/>
                  </a:lnTo>
                  <a:cubicBezTo>
                    <a:pt x="9559" y="25069"/>
                    <a:pt x="8448" y="26534"/>
                    <a:pt x="8372" y="26862"/>
                  </a:cubicBezTo>
                  <a:cubicBezTo>
                    <a:pt x="8296" y="27191"/>
                    <a:pt x="2841" y="30196"/>
                    <a:pt x="2841" y="30196"/>
                  </a:cubicBezTo>
                  <a:lnTo>
                    <a:pt x="0" y="31610"/>
                  </a:lnTo>
                  <a:lnTo>
                    <a:pt x="0" y="31610"/>
                  </a:lnTo>
                  <a:lnTo>
                    <a:pt x="4344" y="30903"/>
                  </a:lnTo>
                  <a:lnTo>
                    <a:pt x="10178" y="28529"/>
                  </a:lnTo>
                  <a:lnTo>
                    <a:pt x="12476" y="25852"/>
                  </a:lnTo>
                  <a:lnTo>
                    <a:pt x="14446" y="24110"/>
                  </a:lnTo>
                  <a:lnTo>
                    <a:pt x="16883" y="22380"/>
                  </a:lnTo>
                  <a:lnTo>
                    <a:pt x="15393" y="25132"/>
                  </a:lnTo>
                  <a:lnTo>
                    <a:pt x="17287" y="24741"/>
                  </a:lnTo>
                  <a:cubicBezTo>
                    <a:pt x="17287" y="24741"/>
                    <a:pt x="19648" y="24034"/>
                    <a:pt x="19812" y="23794"/>
                  </a:cubicBezTo>
                  <a:cubicBezTo>
                    <a:pt x="19818" y="23784"/>
                    <a:pt x="19832" y="23779"/>
                    <a:pt x="19854" y="23779"/>
                  </a:cubicBezTo>
                  <a:cubicBezTo>
                    <a:pt x="20342" y="23779"/>
                    <a:pt x="24610" y="26319"/>
                    <a:pt x="24610" y="26319"/>
                  </a:cubicBezTo>
                  <a:lnTo>
                    <a:pt x="26113" y="29085"/>
                  </a:lnTo>
                  <a:lnTo>
                    <a:pt x="26820" y="33100"/>
                  </a:lnTo>
                  <a:lnTo>
                    <a:pt x="26189" y="36105"/>
                  </a:lnTo>
                  <a:lnTo>
                    <a:pt x="25633" y="38151"/>
                  </a:lnTo>
                  <a:lnTo>
                    <a:pt x="26429" y="40045"/>
                  </a:lnTo>
                  <a:lnTo>
                    <a:pt x="27376" y="37040"/>
                  </a:lnTo>
                  <a:lnTo>
                    <a:pt x="28474" y="36105"/>
                  </a:lnTo>
                  <a:lnTo>
                    <a:pt x="29194" y="40512"/>
                  </a:lnTo>
                  <a:lnTo>
                    <a:pt x="30457" y="43505"/>
                  </a:lnTo>
                  <a:lnTo>
                    <a:pt x="28083" y="42015"/>
                  </a:lnTo>
                  <a:lnTo>
                    <a:pt x="27856" y="43505"/>
                  </a:lnTo>
                  <a:lnTo>
                    <a:pt x="29585" y="47293"/>
                  </a:lnTo>
                  <a:lnTo>
                    <a:pt x="29346" y="49894"/>
                  </a:lnTo>
                  <a:lnTo>
                    <a:pt x="28083" y="52419"/>
                  </a:lnTo>
                  <a:lnTo>
                    <a:pt x="27616" y="56763"/>
                  </a:lnTo>
                  <a:lnTo>
                    <a:pt x="27931" y="61258"/>
                  </a:lnTo>
                  <a:lnTo>
                    <a:pt x="29661" y="64011"/>
                  </a:lnTo>
                  <a:lnTo>
                    <a:pt x="31404" y="65198"/>
                  </a:lnTo>
                  <a:lnTo>
                    <a:pt x="32666" y="68670"/>
                  </a:lnTo>
                  <a:lnTo>
                    <a:pt x="33538" y="71713"/>
                  </a:lnTo>
                  <a:lnTo>
                    <a:pt x="34081" y="73708"/>
                  </a:lnTo>
                  <a:lnTo>
                    <a:pt x="36631" y="76398"/>
                  </a:lnTo>
                  <a:lnTo>
                    <a:pt x="36631" y="76398"/>
                  </a:lnTo>
                  <a:lnTo>
                    <a:pt x="36050" y="73241"/>
                  </a:lnTo>
                  <a:lnTo>
                    <a:pt x="34560" y="71347"/>
                  </a:lnTo>
                  <a:lnTo>
                    <a:pt x="33929" y="66852"/>
                  </a:lnTo>
                  <a:lnTo>
                    <a:pt x="35343" y="68506"/>
                  </a:lnTo>
                  <a:lnTo>
                    <a:pt x="36215" y="71713"/>
                  </a:lnTo>
                  <a:lnTo>
                    <a:pt x="38424" y="73784"/>
                  </a:lnTo>
                  <a:lnTo>
                    <a:pt x="40470" y="77332"/>
                  </a:lnTo>
                  <a:lnTo>
                    <a:pt x="40634" y="79618"/>
                  </a:lnTo>
                  <a:lnTo>
                    <a:pt x="42288" y="81436"/>
                  </a:lnTo>
                  <a:lnTo>
                    <a:pt x="46241" y="82623"/>
                  </a:lnTo>
                  <a:lnTo>
                    <a:pt x="49082" y="84113"/>
                  </a:lnTo>
                  <a:lnTo>
                    <a:pt x="49940" y="83557"/>
                  </a:lnTo>
                  <a:lnTo>
                    <a:pt x="52541" y="85616"/>
                  </a:lnTo>
                  <a:lnTo>
                    <a:pt x="55458" y="86247"/>
                  </a:lnTo>
                  <a:lnTo>
                    <a:pt x="57428" y="88457"/>
                  </a:lnTo>
                  <a:lnTo>
                    <a:pt x="58855" y="90035"/>
                  </a:lnTo>
                  <a:lnTo>
                    <a:pt x="61380" y="91373"/>
                  </a:lnTo>
                  <a:lnTo>
                    <a:pt x="62643" y="90275"/>
                  </a:lnTo>
                  <a:lnTo>
                    <a:pt x="64221" y="92081"/>
                  </a:lnTo>
                  <a:lnTo>
                    <a:pt x="63906" y="95553"/>
                  </a:lnTo>
                  <a:lnTo>
                    <a:pt x="62378" y="97346"/>
                  </a:lnTo>
                  <a:lnTo>
                    <a:pt x="61595" y="99644"/>
                  </a:lnTo>
                  <a:lnTo>
                    <a:pt x="61355" y="101854"/>
                  </a:lnTo>
                  <a:lnTo>
                    <a:pt x="60875" y="103028"/>
                  </a:lnTo>
                  <a:lnTo>
                    <a:pt x="63325" y="105629"/>
                  </a:lnTo>
                  <a:lnTo>
                    <a:pt x="65459" y="108862"/>
                  </a:lnTo>
                  <a:lnTo>
                    <a:pt x="67580" y="112170"/>
                  </a:lnTo>
                  <a:lnTo>
                    <a:pt x="69550" y="113281"/>
                  </a:lnTo>
                  <a:lnTo>
                    <a:pt x="70813" y="115011"/>
                  </a:lnTo>
                  <a:lnTo>
                    <a:pt x="71293" y="119746"/>
                  </a:lnTo>
                  <a:lnTo>
                    <a:pt x="71532" y="123610"/>
                  </a:lnTo>
                  <a:lnTo>
                    <a:pt x="71293" y="127562"/>
                  </a:lnTo>
                  <a:lnTo>
                    <a:pt x="71444" y="129608"/>
                  </a:lnTo>
                  <a:lnTo>
                    <a:pt x="70661" y="132765"/>
                  </a:lnTo>
                  <a:lnTo>
                    <a:pt x="70585" y="135214"/>
                  </a:lnTo>
                  <a:lnTo>
                    <a:pt x="70813" y="138220"/>
                  </a:lnTo>
                  <a:lnTo>
                    <a:pt x="72151" y="139167"/>
                  </a:lnTo>
                  <a:lnTo>
                    <a:pt x="70346" y="143334"/>
                  </a:lnTo>
                  <a:lnTo>
                    <a:pt x="71684" y="145392"/>
                  </a:lnTo>
                  <a:lnTo>
                    <a:pt x="72000" y="147210"/>
                  </a:lnTo>
                  <a:lnTo>
                    <a:pt x="73225" y="150998"/>
                  </a:lnTo>
                  <a:lnTo>
                    <a:pt x="75548" y="154344"/>
                  </a:lnTo>
                  <a:lnTo>
                    <a:pt x="77278" y="155481"/>
                  </a:lnTo>
                  <a:lnTo>
                    <a:pt x="80283" y="155481"/>
                  </a:lnTo>
                  <a:lnTo>
                    <a:pt x="81546" y="153991"/>
                  </a:lnTo>
                  <a:lnTo>
                    <a:pt x="78313" y="152248"/>
                  </a:lnTo>
                  <a:lnTo>
                    <a:pt x="77126" y="149331"/>
                  </a:lnTo>
                  <a:cubicBezTo>
                    <a:pt x="77126" y="149331"/>
                    <a:pt x="75864" y="148826"/>
                    <a:pt x="77050" y="147399"/>
                  </a:cubicBezTo>
                  <a:cubicBezTo>
                    <a:pt x="78237" y="145985"/>
                    <a:pt x="78237" y="145960"/>
                    <a:pt x="78237" y="145960"/>
                  </a:cubicBezTo>
                  <a:lnTo>
                    <a:pt x="78553" y="144925"/>
                  </a:lnTo>
                  <a:lnTo>
                    <a:pt x="76899" y="143738"/>
                  </a:lnTo>
                  <a:lnTo>
                    <a:pt x="77758" y="142083"/>
                  </a:lnTo>
                  <a:lnTo>
                    <a:pt x="78553" y="141528"/>
                  </a:lnTo>
                  <a:lnTo>
                    <a:pt x="78945" y="139318"/>
                  </a:lnTo>
                  <a:lnTo>
                    <a:pt x="78389" y="138055"/>
                  </a:lnTo>
                  <a:lnTo>
                    <a:pt x="78465" y="136957"/>
                  </a:lnTo>
                  <a:lnTo>
                    <a:pt x="79892" y="137108"/>
                  </a:lnTo>
                  <a:lnTo>
                    <a:pt x="79967" y="135530"/>
                  </a:lnTo>
                  <a:lnTo>
                    <a:pt x="79967" y="134962"/>
                  </a:lnTo>
                  <a:lnTo>
                    <a:pt x="81861" y="134406"/>
                  </a:lnTo>
                  <a:lnTo>
                    <a:pt x="83755" y="133926"/>
                  </a:lnTo>
                  <a:lnTo>
                    <a:pt x="83755" y="131805"/>
                  </a:lnTo>
                  <a:lnTo>
                    <a:pt x="83604" y="130542"/>
                  </a:lnTo>
                  <a:lnTo>
                    <a:pt x="83516" y="129595"/>
                  </a:lnTo>
                  <a:lnTo>
                    <a:pt x="86205" y="130063"/>
                  </a:lnTo>
                  <a:lnTo>
                    <a:pt x="87821" y="128484"/>
                  </a:lnTo>
                  <a:lnTo>
                    <a:pt x="89261" y="126047"/>
                  </a:lnTo>
                  <a:lnTo>
                    <a:pt x="90612" y="124065"/>
                  </a:lnTo>
                  <a:lnTo>
                    <a:pt x="91079" y="121312"/>
                  </a:lnTo>
                  <a:lnTo>
                    <a:pt x="93605" y="119570"/>
                  </a:lnTo>
                  <a:lnTo>
                    <a:pt x="96294" y="118155"/>
                  </a:lnTo>
                  <a:lnTo>
                    <a:pt x="97633" y="117360"/>
                  </a:lnTo>
                  <a:lnTo>
                    <a:pt x="98188" y="113572"/>
                  </a:lnTo>
                  <a:lnTo>
                    <a:pt x="99047" y="110415"/>
                  </a:lnTo>
                  <a:lnTo>
                    <a:pt x="99451" y="108445"/>
                  </a:lnTo>
                  <a:lnTo>
                    <a:pt x="101257" y="106160"/>
                  </a:lnTo>
                  <a:lnTo>
                    <a:pt x="102368" y="104190"/>
                  </a:lnTo>
                  <a:lnTo>
                    <a:pt x="101332" y="102296"/>
                  </a:lnTo>
                  <a:cubicBezTo>
                    <a:pt x="101332" y="102296"/>
                    <a:pt x="101888" y="102220"/>
                    <a:pt x="98655" y="100957"/>
                  </a:cubicBezTo>
                  <a:lnTo>
                    <a:pt x="95423" y="99695"/>
                  </a:lnTo>
                  <a:lnTo>
                    <a:pt x="93529" y="99379"/>
                  </a:lnTo>
                  <a:lnTo>
                    <a:pt x="91471" y="98596"/>
                  </a:lnTo>
                  <a:lnTo>
                    <a:pt x="89185" y="97649"/>
                  </a:lnTo>
                  <a:lnTo>
                    <a:pt x="88011" y="94884"/>
                  </a:lnTo>
                  <a:lnTo>
                    <a:pt x="86508" y="92750"/>
                  </a:lnTo>
                  <a:lnTo>
                    <a:pt x="83124" y="91651"/>
                  </a:lnTo>
                  <a:lnTo>
                    <a:pt x="80914" y="91411"/>
                  </a:lnTo>
                  <a:lnTo>
                    <a:pt x="78616" y="89202"/>
                  </a:lnTo>
                  <a:lnTo>
                    <a:pt x="76571" y="88015"/>
                  </a:lnTo>
                  <a:lnTo>
                    <a:pt x="74121" y="87787"/>
                  </a:lnTo>
                  <a:lnTo>
                    <a:pt x="71596" y="87156"/>
                  </a:lnTo>
                  <a:lnTo>
                    <a:pt x="68755" y="87232"/>
                  </a:lnTo>
                  <a:cubicBezTo>
                    <a:pt x="68755" y="87232"/>
                    <a:pt x="65522" y="88179"/>
                    <a:pt x="65446" y="88495"/>
                  </a:cubicBezTo>
                  <a:cubicBezTo>
                    <a:pt x="65358" y="88810"/>
                    <a:pt x="64903" y="90174"/>
                    <a:pt x="64903" y="90174"/>
                  </a:cubicBezTo>
                  <a:lnTo>
                    <a:pt x="63325" y="88911"/>
                  </a:lnTo>
                  <a:lnTo>
                    <a:pt x="61595" y="89467"/>
                  </a:lnTo>
                  <a:lnTo>
                    <a:pt x="59852" y="88596"/>
                  </a:lnTo>
                  <a:lnTo>
                    <a:pt x="58590" y="85994"/>
                  </a:lnTo>
                  <a:lnTo>
                    <a:pt x="59385" y="83949"/>
                  </a:lnTo>
                  <a:lnTo>
                    <a:pt x="57491" y="83317"/>
                  </a:lnTo>
                  <a:lnTo>
                    <a:pt x="54966" y="83002"/>
                  </a:lnTo>
                  <a:lnTo>
                    <a:pt x="55673" y="81032"/>
                  </a:lnTo>
                  <a:lnTo>
                    <a:pt x="56380" y="79643"/>
                  </a:lnTo>
                  <a:lnTo>
                    <a:pt x="56532" y="78507"/>
                  </a:lnTo>
                  <a:lnTo>
                    <a:pt x="53779" y="78507"/>
                  </a:lnTo>
                  <a:lnTo>
                    <a:pt x="52592" y="80476"/>
                  </a:lnTo>
                  <a:lnTo>
                    <a:pt x="49915" y="81423"/>
                  </a:lnTo>
                  <a:lnTo>
                    <a:pt x="47933" y="78747"/>
                  </a:lnTo>
                  <a:lnTo>
                    <a:pt x="47541" y="75160"/>
                  </a:lnTo>
                  <a:lnTo>
                    <a:pt x="48412" y="72218"/>
                  </a:lnTo>
                  <a:lnTo>
                    <a:pt x="51165" y="70173"/>
                  </a:lnTo>
                  <a:lnTo>
                    <a:pt x="54095" y="69769"/>
                  </a:lnTo>
                  <a:lnTo>
                    <a:pt x="55433" y="70880"/>
                  </a:lnTo>
                  <a:lnTo>
                    <a:pt x="56064" y="69693"/>
                  </a:lnTo>
                  <a:lnTo>
                    <a:pt x="58198" y="69693"/>
                  </a:lnTo>
                  <a:lnTo>
                    <a:pt x="60964" y="70552"/>
                  </a:lnTo>
                  <a:lnTo>
                    <a:pt x="61191" y="72521"/>
                  </a:lnTo>
                  <a:lnTo>
                    <a:pt x="62529" y="74567"/>
                  </a:lnTo>
                  <a:lnTo>
                    <a:pt x="62933" y="72484"/>
                  </a:lnTo>
                  <a:lnTo>
                    <a:pt x="62769" y="68759"/>
                  </a:lnTo>
                  <a:lnTo>
                    <a:pt x="63805" y="66852"/>
                  </a:lnTo>
                  <a:lnTo>
                    <a:pt x="66797" y="64806"/>
                  </a:lnTo>
                  <a:lnTo>
                    <a:pt x="68300" y="62281"/>
                  </a:lnTo>
                  <a:lnTo>
                    <a:pt x="69083" y="60248"/>
                  </a:lnTo>
                  <a:lnTo>
                    <a:pt x="71684" y="57697"/>
                  </a:lnTo>
                  <a:lnTo>
                    <a:pt x="73338" y="57697"/>
                  </a:lnTo>
                  <a:lnTo>
                    <a:pt x="74197" y="55412"/>
                  </a:lnTo>
                  <a:lnTo>
                    <a:pt x="76722" y="53758"/>
                  </a:lnTo>
                  <a:lnTo>
                    <a:pt x="77833" y="55488"/>
                  </a:lnTo>
                  <a:lnTo>
                    <a:pt x="79879" y="54187"/>
                  </a:lnTo>
                  <a:lnTo>
                    <a:pt x="83351" y="52748"/>
                  </a:lnTo>
                  <a:lnTo>
                    <a:pt x="82569" y="51876"/>
                  </a:lnTo>
                  <a:lnTo>
                    <a:pt x="79412" y="52104"/>
                  </a:lnTo>
                  <a:lnTo>
                    <a:pt x="78692" y="50525"/>
                  </a:lnTo>
                  <a:lnTo>
                    <a:pt x="78692" y="49187"/>
                  </a:lnTo>
                  <a:lnTo>
                    <a:pt x="77833" y="48707"/>
                  </a:lnTo>
                  <a:lnTo>
                    <a:pt x="76091" y="49502"/>
                  </a:lnTo>
                  <a:lnTo>
                    <a:pt x="78540" y="48240"/>
                  </a:lnTo>
                  <a:lnTo>
                    <a:pt x="80902" y="48240"/>
                  </a:lnTo>
                  <a:lnTo>
                    <a:pt x="83111" y="48391"/>
                  </a:lnTo>
                  <a:lnTo>
                    <a:pt x="85725" y="46901"/>
                  </a:lnTo>
                  <a:cubicBezTo>
                    <a:pt x="85725" y="46901"/>
                    <a:pt x="87619" y="45474"/>
                    <a:pt x="87695" y="45361"/>
                  </a:cubicBezTo>
                  <a:cubicBezTo>
                    <a:pt x="87771" y="45247"/>
                    <a:pt x="86041" y="42204"/>
                    <a:pt x="86041" y="42204"/>
                  </a:cubicBezTo>
                  <a:lnTo>
                    <a:pt x="83983" y="40297"/>
                  </a:lnTo>
                  <a:lnTo>
                    <a:pt x="83591" y="38151"/>
                  </a:lnTo>
                  <a:lnTo>
                    <a:pt x="83111" y="33820"/>
                  </a:lnTo>
                  <a:lnTo>
                    <a:pt x="81066" y="36105"/>
                  </a:lnTo>
                  <a:lnTo>
                    <a:pt x="79172" y="35701"/>
                  </a:lnTo>
                  <a:lnTo>
                    <a:pt x="78856" y="33656"/>
                  </a:lnTo>
                  <a:lnTo>
                    <a:pt x="79639" y="32203"/>
                  </a:lnTo>
                  <a:lnTo>
                    <a:pt x="77909" y="31724"/>
                  </a:lnTo>
                  <a:lnTo>
                    <a:pt x="76798" y="30575"/>
                  </a:lnTo>
                  <a:lnTo>
                    <a:pt x="73957" y="30575"/>
                  </a:lnTo>
                  <a:lnTo>
                    <a:pt x="73098" y="30650"/>
                  </a:lnTo>
                  <a:lnTo>
                    <a:pt x="73010" y="33491"/>
                  </a:lnTo>
                  <a:lnTo>
                    <a:pt x="71671" y="34918"/>
                  </a:lnTo>
                  <a:lnTo>
                    <a:pt x="72467" y="36156"/>
                  </a:lnTo>
                  <a:lnTo>
                    <a:pt x="72694" y="38479"/>
                  </a:lnTo>
                  <a:lnTo>
                    <a:pt x="70573" y="40285"/>
                  </a:lnTo>
                  <a:lnTo>
                    <a:pt x="68603" y="40979"/>
                  </a:lnTo>
                  <a:lnTo>
                    <a:pt x="68603" y="44136"/>
                  </a:lnTo>
                  <a:lnTo>
                    <a:pt x="67340" y="44767"/>
                  </a:lnTo>
                  <a:lnTo>
                    <a:pt x="65913" y="42962"/>
                  </a:lnTo>
                  <a:lnTo>
                    <a:pt x="66545" y="40196"/>
                  </a:lnTo>
                  <a:lnTo>
                    <a:pt x="64386" y="39098"/>
                  </a:lnTo>
                  <a:lnTo>
                    <a:pt x="62113" y="37747"/>
                  </a:lnTo>
                  <a:lnTo>
                    <a:pt x="61115" y="36888"/>
                  </a:lnTo>
                  <a:lnTo>
                    <a:pt x="60092" y="36888"/>
                  </a:lnTo>
                  <a:lnTo>
                    <a:pt x="59852" y="34123"/>
                  </a:lnTo>
                  <a:lnTo>
                    <a:pt x="60244" y="31686"/>
                  </a:lnTo>
                  <a:lnTo>
                    <a:pt x="61088" y="29679"/>
                  </a:lnTo>
                  <a:lnTo>
                    <a:pt x="61088" y="29679"/>
                  </a:lnTo>
                  <a:cubicBezTo>
                    <a:pt x="61170" y="29674"/>
                    <a:pt x="61518" y="29543"/>
                    <a:pt x="62694" y="28958"/>
                  </a:cubicBezTo>
                  <a:cubicBezTo>
                    <a:pt x="63454" y="28578"/>
                    <a:pt x="63639" y="28510"/>
                    <a:pt x="63679" y="28510"/>
                  </a:cubicBezTo>
                  <a:cubicBezTo>
                    <a:pt x="63702" y="28510"/>
                    <a:pt x="63680" y="28531"/>
                    <a:pt x="63688" y="28531"/>
                  </a:cubicBezTo>
                  <a:cubicBezTo>
                    <a:pt x="63704" y="28531"/>
                    <a:pt x="63843" y="28444"/>
                    <a:pt x="64739" y="27910"/>
                  </a:cubicBezTo>
                  <a:cubicBezTo>
                    <a:pt x="66873" y="26648"/>
                    <a:pt x="66873" y="26648"/>
                    <a:pt x="66873" y="26648"/>
                  </a:cubicBezTo>
                  <a:lnTo>
                    <a:pt x="68451" y="25145"/>
                  </a:lnTo>
                  <a:lnTo>
                    <a:pt x="69714" y="23870"/>
                  </a:lnTo>
                  <a:lnTo>
                    <a:pt x="70585" y="23642"/>
                  </a:lnTo>
                  <a:lnTo>
                    <a:pt x="73969" y="23642"/>
                  </a:lnTo>
                  <a:lnTo>
                    <a:pt x="74121" y="21597"/>
                  </a:lnTo>
                  <a:lnTo>
                    <a:pt x="75144" y="19779"/>
                  </a:lnTo>
                  <a:lnTo>
                    <a:pt x="74677" y="18049"/>
                  </a:lnTo>
                  <a:lnTo>
                    <a:pt x="73035" y="16660"/>
                  </a:lnTo>
                  <a:lnTo>
                    <a:pt x="71987" y="18693"/>
                  </a:lnTo>
                  <a:lnTo>
                    <a:pt x="70371" y="19943"/>
                  </a:lnTo>
                  <a:lnTo>
                    <a:pt x="69234" y="20726"/>
                  </a:lnTo>
                  <a:lnTo>
                    <a:pt x="69234" y="18276"/>
                  </a:lnTo>
                  <a:lnTo>
                    <a:pt x="69487" y="17013"/>
                  </a:lnTo>
                  <a:lnTo>
                    <a:pt x="69487" y="17013"/>
                  </a:lnTo>
                  <a:lnTo>
                    <a:pt x="68439" y="17960"/>
                  </a:lnTo>
                  <a:lnTo>
                    <a:pt x="67403" y="15599"/>
                  </a:lnTo>
                  <a:lnTo>
                    <a:pt x="68565" y="14336"/>
                  </a:lnTo>
                  <a:lnTo>
                    <a:pt x="69373" y="12594"/>
                  </a:lnTo>
                  <a:lnTo>
                    <a:pt x="70636" y="9841"/>
                  </a:lnTo>
                  <a:lnTo>
                    <a:pt x="71633" y="9450"/>
                  </a:lnTo>
                  <a:lnTo>
                    <a:pt x="73401" y="7783"/>
                  </a:lnTo>
                  <a:lnTo>
                    <a:pt x="72618" y="7379"/>
                  </a:lnTo>
                  <a:lnTo>
                    <a:pt x="71633" y="7240"/>
                  </a:lnTo>
                  <a:lnTo>
                    <a:pt x="69234" y="7240"/>
                  </a:lnTo>
                  <a:lnTo>
                    <a:pt x="69234" y="9450"/>
                  </a:lnTo>
                  <a:lnTo>
                    <a:pt x="67164" y="12152"/>
                  </a:lnTo>
                  <a:lnTo>
                    <a:pt x="65408" y="14854"/>
                  </a:lnTo>
                  <a:lnTo>
                    <a:pt x="66280" y="16091"/>
                  </a:lnTo>
                  <a:lnTo>
                    <a:pt x="65926" y="18516"/>
                  </a:lnTo>
                  <a:lnTo>
                    <a:pt x="62921" y="20094"/>
                  </a:lnTo>
                  <a:lnTo>
                    <a:pt x="62921" y="18276"/>
                  </a:lnTo>
                  <a:lnTo>
                    <a:pt x="61191" y="18124"/>
                  </a:lnTo>
                  <a:lnTo>
                    <a:pt x="59701" y="19299"/>
                  </a:lnTo>
                  <a:lnTo>
                    <a:pt x="57845" y="16698"/>
                  </a:lnTo>
                  <a:lnTo>
                    <a:pt x="55673" y="16698"/>
                  </a:lnTo>
                  <a:lnTo>
                    <a:pt x="54966" y="18049"/>
                  </a:lnTo>
                  <a:lnTo>
                    <a:pt x="54259" y="19071"/>
                  </a:lnTo>
                  <a:lnTo>
                    <a:pt x="53223" y="16786"/>
                  </a:lnTo>
                  <a:cubicBezTo>
                    <a:pt x="53223" y="16786"/>
                    <a:pt x="52623" y="16998"/>
                    <a:pt x="52038" y="16998"/>
                  </a:cubicBezTo>
                  <a:cubicBezTo>
                    <a:pt x="51500" y="16998"/>
                    <a:pt x="50974" y="16819"/>
                    <a:pt x="50938" y="16129"/>
                  </a:cubicBezTo>
                  <a:cubicBezTo>
                    <a:pt x="50862" y="14690"/>
                    <a:pt x="50862" y="14677"/>
                    <a:pt x="50862" y="14677"/>
                  </a:cubicBezTo>
                  <a:lnTo>
                    <a:pt x="47629" y="11672"/>
                  </a:lnTo>
                  <a:lnTo>
                    <a:pt x="46594" y="10952"/>
                  </a:lnTo>
                  <a:lnTo>
                    <a:pt x="44788" y="11268"/>
                  </a:lnTo>
                  <a:lnTo>
                    <a:pt x="43993" y="8869"/>
                  </a:lnTo>
                  <a:lnTo>
                    <a:pt x="42579" y="8427"/>
                  </a:lnTo>
                  <a:lnTo>
                    <a:pt x="39030" y="8869"/>
                  </a:lnTo>
                  <a:lnTo>
                    <a:pt x="36972" y="8427"/>
                  </a:lnTo>
                  <a:lnTo>
                    <a:pt x="34295" y="6141"/>
                  </a:lnTo>
                  <a:lnTo>
                    <a:pt x="30747" y="4462"/>
                  </a:lnTo>
                  <a:lnTo>
                    <a:pt x="28159" y="1962"/>
                  </a:lnTo>
                  <a:lnTo>
                    <a:pt x="26037" y="194"/>
                  </a:lnTo>
                  <a:lnTo>
                    <a:pt x="23196" y="825"/>
                  </a:lnTo>
                  <a:cubicBezTo>
                    <a:pt x="23196" y="825"/>
                    <a:pt x="23017" y="0"/>
                    <a:pt x="220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285;p80">
              <a:extLst>
                <a:ext uri="{FF2B5EF4-FFF2-40B4-BE49-F238E27FC236}">
                  <a16:creationId xmlns:a16="http://schemas.microsoft.com/office/drawing/2014/main" id="{0D36D821-4D9C-4181-9DB6-6E99264879EE}"/>
                </a:ext>
              </a:extLst>
            </p:cNvPr>
            <p:cNvSpPr/>
            <p:nvPr/>
          </p:nvSpPr>
          <p:spPr>
            <a:xfrm>
              <a:off x="238125" y="1071925"/>
              <a:ext cx="2568675" cy="3902025"/>
            </a:xfrm>
            <a:custGeom>
              <a:avLst/>
              <a:gdLst/>
              <a:ahLst/>
              <a:cxnLst/>
              <a:rect l="l" t="t" r="r" b="b"/>
              <a:pathLst>
                <a:path w="102747" h="156081" extrusionOk="0">
                  <a:moveTo>
                    <a:pt x="61468" y="29836"/>
                  </a:moveTo>
                  <a:cubicBezTo>
                    <a:pt x="61506" y="29899"/>
                    <a:pt x="61519" y="29962"/>
                    <a:pt x="61506" y="30025"/>
                  </a:cubicBezTo>
                  <a:lnTo>
                    <a:pt x="61342" y="29899"/>
                  </a:lnTo>
                  <a:lnTo>
                    <a:pt x="61468" y="29836"/>
                  </a:lnTo>
                  <a:close/>
                  <a:moveTo>
                    <a:pt x="101181" y="102504"/>
                  </a:moveTo>
                  <a:lnTo>
                    <a:pt x="101282" y="102542"/>
                  </a:lnTo>
                  <a:lnTo>
                    <a:pt x="101193" y="102718"/>
                  </a:lnTo>
                  <a:cubicBezTo>
                    <a:pt x="101155" y="102655"/>
                    <a:pt x="101143" y="102567"/>
                    <a:pt x="101181" y="102504"/>
                  </a:cubicBezTo>
                  <a:close/>
                  <a:moveTo>
                    <a:pt x="22159" y="618"/>
                  </a:moveTo>
                  <a:cubicBezTo>
                    <a:pt x="22328" y="618"/>
                    <a:pt x="22461" y="648"/>
                    <a:pt x="22565" y="692"/>
                  </a:cubicBezTo>
                  <a:cubicBezTo>
                    <a:pt x="22779" y="781"/>
                    <a:pt x="22943" y="970"/>
                    <a:pt x="23019" y="1198"/>
                  </a:cubicBezTo>
                  <a:lnTo>
                    <a:pt x="23385" y="1437"/>
                  </a:lnTo>
                  <a:lnTo>
                    <a:pt x="26075" y="844"/>
                  </a:lnTo>
                  <a:lnTo>
                    <a:pt x="28057" y="2498"/>
                  </a:lnTo>
                  <a:lnTo>
                    <a:pt x="30658" y="4998"/>
                  </a:lnTo>
                  <a:lnTo>
                    <a:pt x="34257" y="6716"/>
                  </a:lnTo>
                  <a:lnTo>
                    <a:pt x="36909" y="8976"/>
                  </a:lnTo>
                  <a:lnTo>
                    <a:pt x="37048" y="9052"/>
                  </a:lnTo>
                  <a:lnTo>
                    <a:pt x="39093" y="9481"/>
                  </a:lnTo>
                  <a:lnTo>
                    <a:pt x="39207" y="9481"/>
                  </a:lnTo>
                  <a:lnTo>
                    <a:pt x="42679" y="9052"/>
                  </a:lnTo>
                  <a:lnTo>
                    <a:pt x="43879" y="9430"/>
                  </a:lnTo>
                  <a:lnTo>
                    <a:pt x="44624" y="11678"/>
                  </a:lnTo>
                  <a:lnTo>
                    <a:pt x="44978" y="11893"/>
                  </a:lnTo>
                  <a:lnTo>
                    <a:pt x="46657" y="11590"/>
                  </a:lnTo>
                  <a:lnTo>
                    <a:pt x="47541" y="12208"/>
                  </a:lnTo>
                  <a:lnTo>
                    <a:pt x="50685" y="15125"/>
                  </a:lnTo>
                  <a:cubicBezTo>
                    <a:pt x="50698" y="15302"/>
                    <a:pt x="50710" y="15668"/>
                    <a:pt x="50761" y="16464"/>
                  </a:cubicBezTo>
                  <a:cubicBezTo>
                    <a:pt x="50761" y="16830"/>
                    <a:pt x="50937" y="17183"/>
                    <a:pt x="51253" y="17385"/>
                  </a:cubicBezTo>
                  <a:cubicBezTo>
                    <a:pt x="51517" y="17561"/>
                    <a:pt x="51851" y="17620"/>
                    <a:pt x="52180" y="17620"/>
                  </a:cubicBezTo>
                  <a:cubicBezTo>
                    <a:pt x="52561" y="17620"/>
                    <a:pt x="52935" y="17541"/>
                    <a:pt x="53185" y="17474"/>
                  </a:cubicBezTo>
                  <a:lnTo>
                    <a:pt x="54094" y="19507"/>
                  </a:lnTo>
                  <a:lnTo>
                    <a:pt x="54637" y="19557"/>
                  </a:lnTo>
                  <a:lnTo>
                    <a:pt x="55370" y="18497"/>
                  </a:lnTo>
                  <a:lnTo>
                    <a:pt x="55988" y="17322"/>
                  </a:lnTo>
                  <a:lnTo>
                    <a:pt x="57807" y="17322"/>
                  </a:lnTo>
                  <a:lnTo>
                    <a:pt x="59562" y="19784"/>
                  </a:lnTo>
                  <a:lnTo>
                    <a:pt x="60016" y="19848"/>
                  </a:lnTo>
                  <a:lnTo>
                    <a:pt x="61418" y="18762"/>
                  </a:lnTo>
                  <a:lnTo>
                    <a:pt x="62744" y="18875"/>
                  </a:lnTo>
                  <a:lnTo>
                    <a:pt x="62744" y="20403"/>
                  </a:lnTo>
                  <a:lnTo>
                    <a:pt x="63198" y="20681"/>
                  </a:lnTo>
                  <a:lnTo>
                    <a:pt x="66204" y="19103"/>
                  </a:lnTo>
                  <a:lnTo>
                    <a:pt x="66355" y="18875"/>
                  </a:lnTo>
                  <a:lnTo>
                    <a:pt x="66709" y="16451"/>
                  </a:lnTo>
                  <a:lnTo>
                    <a:pt x="66658" y="16224"/>
                  </a:lnTo>
                  <a:lnTo>
                    <a:pt x="65913" y="15150"/>
                  </a:lnTo>
                  <a:lnTo>
                    <a:pt x="67542" y="12650"/>
                  </a:lnTo>
                  <a:lnTo>
                    <a:pt x="69613" y="9961"/>
                  </a:lnTo>
                  <a:lnTo>
                    <a:pt x="69676" y="9771"/>
                  </a:lnTo>
                  <a:lnTo>
                    <a:pt x="69676" y="7877"/>
                  </a:lnTo>
                  <a:lnTo>
                    <a:pt x="71709" y="7877"/>
                  </a:lnTo>
                  <a:lnTo>
                    <a:pt x="72631" y="8004"/>
                  </a:lnTo>
                  <a:lnTo>
                    <a:pt x="72984" y="8180"/>
                  </a:lnTo>
                  <a:lnTo>
                    <a:pt x="71570" y="9493"/>
                  </a:lnTo>
                  <a:lnTo>
                    <a:pt x="70636" y="9872"/>
                  </a:lnTo>
                  <a:lnTo>
                    <a:pt x="70472" y="10024"/>
                  </a:lnTo>
                  <a:lnTo>
                    <a:pt x="68413" y="14469"/>
                  </a:lnTo>
                  <a:lnTo>
                    <a:pt x="67290" y="15693"/>
                  </a:lnTo>
                  <a:lnTo>
                    <a:pt x="67226" y="16034"/>
                  </a:lnTo>
                  <a:lnTo>
                    <a:pt x="68274" y="18408"/>
                  </a:lnTo>
                  <a:lnTo>
                    <a:pt x="68780" y="18509"/>
                  </a:lnTo>
                  <a:lnTo>
                    <a:pt x="69108" y="18206"/>
                  </a:lnTo>
                  <a:lnTo>
                    <a:pt x="69108" y="18206"/>
                  </a:lnTo>
                  <a:lnTo>
                    <a:pt x="69045" y="18522"/>
                  </a:lnTo>
                  <a:lnTo>
                    <a:pt x="69045" y="21035"/>
                  </a:lnTo>
                  <a:lnTo>
                    <a:pt x="69537" y="21287"/>
                  </a:lnTo>
                  <a:lnTo>
                    <a:pt x="70686" y="20504"/>
                  </a:lnTo>
                  <a:lnTo>
                    <a:pt x="72315" y="19254"/>
                  </a:lnTo>
                  <a:lnTo>
                    <a:pt x="73262" y="17474"/>
                  </a:lnTo>
                  <a:lnTo>
                    <a:pt x="74525" y="18534"/>
                  </a:lnTo>
                  <a:lnTo>
                    <a:pt x="74929" y="20050"/>
                  </a:lnTo>
                  <a:lnTo>
                    <a:pt x="73982" y="21742"/>
                  </a:lnTo>
                  <a:lnTo>
                    <a:pt x="73805" y="23636"/>
                  </a:lnTo>
                  <a:lnTo>
                    <a:pt x="70699" y="23636"/>
                  </a:lnTo>
                  <a:lnTo>
                    <a:pt x="69752" y="23863"/>
                  </a:lnTo>
                  <a:lnTo>
                    <a:pt x="69613" y="23951"/>
                  </a:lnTo>
                  <a:lnTo>
                    <a:pt x="68350" y="25227"/>
                  </a:lnTo>
                  <a:lnTo>
                    <a:pt x="66797" y="26704"/>
                  </a:lnTo>
                  <a:cubicBezTo>
                    <a:pt x="66721" y="26755"/>
                    <a:pt x="66368" y="26982"/>
                    <a:pt x="64701" y="27954"/>
                  </a:cubicBezTo>
                  <a:lnTo>
                    <a:pt x="64171" y="28270"/>
                  </a:lnTo>
                  <a:lnTo>
                    <a:pt x="63779" y="28510"/>
                  </a:lnTo>
                  <a:cubicBezTo>
                    <a:pt x="63602" y="28535"/>
                    <a:pt x="63299" y="28674"/>
                    <a:pt x="62668" y="28990"/>
                  </a:cubicBezTo>
                  <a:cubicBezTo>
                    <a:pt x="61443" y="29608"/>
                    <a:pt x="61216" y="29684"/>
                    <a:pt x="61178" y="29684"/>
                  </a:cubicBezTo>
                  <a:lnTo>
                    <a:pt x="61178" y="29785"/>
                  </a:lnTo>
                  <a:lnTo>
                    <a:pt x="61039" y="29684"/>
                  </a:lnTo>
                  <a:cubicBezTo>
                    <a:pt x="60938" y="29747"/>
                    <a:pt x="60875" y="29861"/>
                    <a:pt x="60862" y="29974"/>
                  </a:cubicBezTo>
                  <a:lnTo>
                    <a:pt x="60079" y="31868"/>
                  </a:lnTo>
                  <a:lnTo>
                    <a:pt x="59663" y="34381"/>
                  </a:lnTo>
                  <a:lnTo>
                    <a:pt x="59663" y="34457"/>
                  </a:lnTo>
                  <a:lnTo>
                    <a:pt x="59890" y="37222"/>
                  </a:lnTo>
                  <a:lnTo>
                    <a:pt x="60206" y="37500"/>
                  </a:lnTo>
                  <a:lnTo>
                    <a:pt x="61115" y="37500"/>
                  </a:lnTo>
                  <a:lnTo>
                    <a:pt x="62075" y="38321"/>
                  </a:lnTo>
                  <a:lnTo>
                    <a:pt x="64360" y="39685"/>
                  </a:lnTo>
                  <a:lnTo>
                    <a:pt x="66317" y="40669"/>
                  </a:lnTo>
                  <a:lnTo>
                    <a:pt x="65736" y="43195"/>
                  </a:lnTo>
                  <a:lnTo>
                    <a:pt x="65800" y="43460"/>
                  </a:lnTo>
                  <a:lnTo>
                    <a:pt x="67214" y="45278"/>
                  </a:lnTo>
                  <a:lnTo>
                    <a:pt x="67605" y="45354"/>
                  </a:lnTo>
                  <a:lnTo>
                    <a:pt x="68868" y="44723"/>
                  </a:lnTo>
                  <a:lnTo>
                    <a:pt x="69045" y="44445"/>
                  </a:lnTo>
                  <a:lnTo>
                    <a:pt x="69045" y="41516"/>
                  </a:lnTo>
                  <a:lnTo>
                    <a:pt x="70800" y="40884"/>
                  </a:lnTo>
                  <a:lnTo>
                    <a:pt x="73035" y="39028"/>
                  </a:lnTo>
                  <a:lnTo>
                    <a:pt x="73136" y="38750"/>
                  </a:lnTo>
                  <a:lnTo>
                    <a:pt x="72909" y="36414"/>
                  </a:lnTo>
                  <a:lnTo>
                    <a:pt x="72858" y="36275"/>
                  </a:lnTo>
                  <a:lnTo>
                    <a:pt x="72201" y="35253"/>
                  </a:lnTo>
                  <a:lnTo>
                    <a:pt x="73376" y="34015"/>
                  </a:lnTo>
                  <a:lnTo>
                    <a:pt x="73464" y="33800"/>
                  </a:lnTo>
                  <a:lnTo>
                    <a:pt x="73527" y="31250"/>
                  </a:lnTo>
                  <a:lnTo>
                    <a:pt x="74095" y="31199"/>
                  </a:lnTo>
                  <a:lnTo>
                    <a:pt x="76798" y="31199"/>
                  </a:lnTo>
                  <a:lnTo>
                    <a:pt x="77808" y="32247"/>
                  </a:lnTo>
                  <a:lnTo>
                    <a:pt x="77947" y="32323"/>
                  </a:lnTo>
                  <a:lnTo>
                    <a:pt x="79298" y="32702"/>
                  </a:lnTo>
                  <a:lnTo>
                    <a:pt x="78704" y="33813"/>
                  </a:lnTo>
                  <a:lnTo>
                    <a:pt x="78666" y="34015"/>
                  </a:lnTo>
                  <a:lnTo>
                    <a:pt x="78982" y="36061"/>
                  </a:lnTo>
                  <a:lnTo>
                    <a:pt x="79235" y="36326"/>
                  </a:lnTo>
                  <a:lnTo>
                    <a:pt x="81129" y="36730"/>
                  </a:lnTo>
                  <a:lnTo>
                    <a:pt x="81419" y="36629"/>
                  </a:lnTo>
                  <a:lnTo>
                    <a:pt x="82998" y="34861"/>
                  </a:lnTo>
                  <a:lnTo>
                    <a:pt x="83402" y="38523"/>
                  </a:lnTo>
                  <a:lnTo>
                    <a:pt x="83793" y="40657"/>
                  </a:lnTo>
                  <a:lnTo>
                    <a:pt x="83894" y="40834"/>
                  </a:lnTo>
                  <a:lnTo>
                    <a:pt x="85902" y="42715"/>
                  </a:lnTo>
                  <a:cubicBezTo>
                    <a:pt x="86558" y="43864"/>
                    <a:pt x="87253" y="45127"/>
                    <a:pt x="87455" y="45569"/>
                  </a:cubicBezTo>
                  <a:cubicBezTo>
                    <a:pt x="87152" y="45821"/>
                    <a:pt x="86369" y="46415"/>
                    <a:pt x="85687" y="46932"/>
                  </a:cubicBezTo>
                  <a:lnTo>
                    <a:pt x="83162" y="48385"/>
                  </a:lnTo>
                  <a:lnTo>
                    <a:pt x="81028" y="48220"/>
                  </a:lnTo>
                  <a:lnTo>
                    <a:pt x="78654" y="48220"/>
                  </a:lnTo>
                  <a:lnTo>
                    <a:pt x="78515" y="48258"/>
                  </a:lnTo>
                  <a:lnTo>
                    <a:pt x="76065" y="49521"/>
                  </a:lnTo>
                  <a:lnTo>
                    <a:pt x="76343" y="50089"/>
                  </a:lnTo>
                  <a:lnTo>
                    <a:pt x="77934" y="49369"/>
                  </a:lnTo>
                  <a:lnTo>
                    <a:pt x="78502" y="49685"/>
                  </a:lnTo>
                  <a:lnTo>
                    <a:pt x="78502" y="50834"/>
                  </a:lnTo>
                  <a:lnTo>
                    <a:pt x="79235" y="52539"/>
                  </a:lnTo>
                  <a:lnTo>
                    <a:pt x="79550" y="52728"/>
                  </a:lnTo>
                  <a:lnTo>
                    <a:pt x="82556" y="52514"/>
                  </a:lnTo>
                  <a:lnTo>
                    <a:pt x="82934" y="52930"/>
                  </a:lnTo>
                  <a:lnTo>
                    <a:pt x="79828" y="54231"/>
                  </a:lnTo>
                  <a:lnTo>
                    <a:pt x="78048" y="55355"/>
                  </a:lnTo>
                  <a:lnTo>
                    <a:pt x="77113" y="53890"/>
                  </a:lnTo>
                  <a:lnTo>
                    <a:pt x="76671" y="53802"/>
                  </a:lnTo>
                  <a:lnTo>
                    <a:pt x="74146" y="55456"/>
                  </a:lnTo>
                  <a:lnTo>
                    <a:pt x="74032" y="55607"/>
                  </a:lnTo>
                  <a:lnTo>
                    <a:pt x="73237" y="57691"/>
                  </a:lnTo>
                  <a:lnTo>
                    <a:pt x="71797" y="57691"/>
                  </a:lnTo>
                  <a:lnTo>
                    <a:pt x="71583" y="57779"/>
                  </a:lnTo>
                  <a:lnTo>
                    <a:pt x="68982" y="60330"/>
                  </a:lnTo>
                  <a:lnTo>
                    <a:pt x="68136" y="62426"/>
                  </a:lnTo>
                  <a:lnTo>
                    <a:pt x="66671" y="64888"/>
                  </a:lnTo>
                  <a:lnTo>
                    <a:pt x="63741" y="66908"/>
                  </a:lnTo>
                  <a:lnTo>
                    <a:pt x="63640" y="67009"/>
                  </a:lnTo>
                  <a:lnTo>
                    <a:pt x="62618" y="68916"/>
                  </a:lnTo>
                  <a:lnTo>
                    <a:pt x="62580" y="69068"/>
                  </a:lnTo>
                  <a:lnTo>
                    <a:pt x="62731" y="72767"/>
                  </a:lnTo>
                  <a:lnTo>
                    <a:pt x="62491" y="74043"/>
                  </a:lnTo>
                  <a:lnTo>
                    <a:pt x="61620" y="72717"/>
                  </a:lnTo>
                  <a:lnTo>
                    <a:pt x="61393" y="70823"/>
                  </a:lnTo>
                  <a:lnTo>
                    <a:pt x="61178" y="70558"/>
                  </a:lnTo>
                  <a:lnTo>
                    <a:pt x="58413" y="69686"/>
                  </a:lnTo>
                  <a:lnTo>
                    <a:pt x="56190" y="69674"/>
                  </a:lnTo>
                  <a:lnTo>
                    <a:pt x="55913" y="69838"/>
                  </a:lnTo>
                  <a:lnTo>
                    <a:pt x="55471" y="70684"/>
                  </a:lnTo>
                  <a:lnTo>
                    <a:pt x="54423" y="69838"/>
                  </a:lnTo>
                  <a:lnTo>
                    <a:pt x="54183" y="69762"/>
                  </a:lnTo>
                  <a:lnTo>
                    <a:pt x="51266" y="70166"/>
                  </a:lnTo>
                  <a:lnTo>
                    <a:pt x="51114" y="70229"/>
                  </a:lnTo>
                  <a:lnTo>
                    <a:pt x="48362" y="72287"/>
                  </a:lnTo>
                  <a:lnTo>
                    <a:pt x="48248" y="72452"/>
                  </a:lnTo>
                  <a:lnTo>
                    <a:pt x="47377" y="75381"/>
                  </a:lnTo>
                  <a:lnTo>
                    <a:pt x="47377" y="75507"/>
                  </a:lnTo>
                  <a:lnTo>
                    <a:pt x="47768" y="79093"/>
                  </a:lnTo>
                  <a:lnTo>
                    <a:pt x="47819" y="79245"/>
                  </a:lnTo>
                  <a:lnTo>
                    <a:pt x="49801" y="81934"/>
                  </a:lnTo>
                  <a:lnTo>
                    <a:pt x="50155" y="82048"/>
                  </a:lnTo>
                  <a:lnTo>
                    <a:pt x="52832" y="81101"/>
                  </a:lnTo>
                  <a:lnTo>
                    <a:pt x="52996" y="80962"/>
                  </a:lnTo>
                  <a:lnTo>
                    <a:pt x="54082" y="79144"/>
                  </a:lnTo>
                  <a:lnTo>
                    <a:pt x="56304" y="79144"/>
                  </a:lnTo>
                  <a:lnTo>
                    <a:pt x="56203" y="79876"/>
                  </a:lnTo>
                  <a:lnTo>
                    <a:pt x="55496" y="81240"/>
                  </a:lnTo>
                  <a:lnTo>
                    <a:pt x="54789" y="83210"/>
                  </a:lnTo>
                  <a:lnTo>
                    <a:pt x="55054" y="83639"/>
                  </a:lnTo>
                  <a:lnTo>
                    <a:pt x="57516" y="83930"/>
                  </a:lnTo>
                  <a:lnTo>
                    <a:pt x="59095" y="84460"/>
                  </a:lnTo>
                  <a:lnTo>
                    <a:pt x="58413" y="86202"/>
                  </a:lnTo>
                  <a:lnTo>
                    <a:pt x="58425" y="86455"/>
                  </a:lnTo>
                  <a:lnTo>
                    <a:pt x="59688" y="89056"/>
                  </a:lnTo>
                  <a:lnTo>
                    <a:pt x="59840" y="89195"/>
                  </a:lnTo>
                  <a:lnTo>
                    <a:pt x="61569" y="90066"/>
                  </a:lnTo>
                  <a:lnTo>
                    <a:pt x="61809" y="90079"/>
                  </a:lnTo>
                  <a:lnTo>
                    <a:pt x="63388" y="89586"/>
                  </a:lnTo>
                  <a:lnTo>
                    <a:pt x="64827" y="90735"/>
                  </a:lnTo>
                  <a:lnTo>
                    <a:pt x="65320" y="90597"/>
                  </a:lnTo>
                  <a:cubicBezTo>
                    <a:pt x="65345" y="90546"/>
                    <a:pt x="65749" y="89397"/>
                    <a:pt x="65863" y="88980"/>
                  </a:cubicBezTo>
                  <a:cubicBezTo>
                    <a:pt x="66166" y="88766"/>
                    <a:pt x="67656" y="88261"/>
                    <a:pt x="68944" y="87882"/>
                  </a:cubicBezTo>
                  <a:lnTo>
                    <a:pt x="71696" y="87806"/>
                  </a:lnTo>
                  <a:lnTo>
                    <a:pt x="74222" y="88437"/>
                  </a:lnTo>
                  <a:lnTo>
                    <a:pt x="76596" y="88665"/>
                  </a:lnTo>
                  <a:lnTo>
                    <a:pt x="78553" y="89788"/>
                  </a:lnTo>
                  <a:lnTo>
                    <a:pt x="80813" y="91973"/>
                  </a:lnTo>
                  <a:lnTo>
                    <a:pt x="81002" y="92061"/>
                  </a:lnTo>
                  <a:lnTo>
                    <a:pt x="83174" y="92289"/>
                  </a:lnTo>
                  <a:lnTo>
                    <a:pt x="86432" y="93362"/>
                  </a:lnTo>
                  <a:lnTo>
                    <a:pt x="87846" y="95370"/>
                  </a:lnTo>
                  <a:lnTo>
                    <a:pt x="89021" y="98097"/>
                  </a:lnTo>
                  <a:lnTo>
                    <a:pt x="89185" y="98274"/>
                  </a:lnTo>
                  <a:lnTo>
                    <a:pt x="91470" y="99221"/>
                  </a:lnTo>
                  <a:lnTo>
                    <a:pt x="93529" y="100016"/>
                  </a:lnTo>
                  <a:lnTo>
                    <a:pt x="95448" y="100345"/>
                  </a:lnTo>
                  <a:lnTo>
                    <a:pt x="98655" y="101595"/>
                  </a:lnTo>
                  <a:cubicBezTo>
                    <a:pt x="100625" y="102365"/>
                    <a:pt x="101092" y="102655"/>
                    <a:pt x="101193" y="102731"/>
                  </a:cubicBezTo>
                  <a:lnTo>
                    <a:pt x="101168" y="102782"/>
                  </a:lnTo>
                  <a:lnTo>
                    <a:pt x="102115" y="104524"/>
                  </a:lnTo>
                  <a:lnTo>
                    <a:pt x="101130" y="106305"/>
                  </a:lnTo>
                  <a:lnTo>
                    <a:pt x="99312" y="108590"/>
                  </a:lnTo>
                  <a:lnTo>
                    <a:pt x="99249" y="108716"/>
                  </a:lnTo>
                  <a:lnTo>
                    <a:pt x="98857" y="110673"/>
                  </a:lnTo>
                  <a:lnTo>
                    <a:pt x="97986" y="113855"/>
                  </a:lnTo>
                  <a:lnTo>
                    <a:pt x="97456" y="117492"/>
                  </a:lnTo>
                  <a:lnTo>
                    <a:pt x="96256" y="118199"/>
                  </a:lnTo>
                  <a:lnTo>
                    <a:pt x="93541" y="119639"/>
                  </a:lnTo>
                  <a:lnTo>
                    <a:pt x="91016" y="121369"/>
                  </a:lnTo>
                  <a:lnTo>
                    <a:pt x="90889" y="121583"/>
                  </a:lnTo>
                  <a:lnTo>
                    <a:pt x="90422" y="124260"/>
                  </a:lnTo>
                  <a:lnTo>
                    <a:pt x="89096" y="126192"/>
                  </a:lnTo>
                  <a:lnTo>
                    <a:pt x="87682" y="128604"/>
                  </a:lnTo>
                  <a:lnTo>
                    <a:pt x="86205" y="130031"/>
                  </a:lnTo>
                  <a:lnTo>
                    <a:pt x="83679" y="129589"/>
                  </a:lnTo>
                  <a:lnTo>
                    <a:pt x="83313" y="129930"/>
                  </a:lnTo>
                  <a:lnTo>
                    <a:pt x="83389" y="130889"/>
                  </a:lnTo>
                  <a:lnTo>
                    <a:pt x="83553" y="132114"/>
                  </a:lnTo>
                  <a:lnTo>
                    <a:pt x="83553" y="134008"/>
                  </a:lnTo>
                  <a:lnTo>
                    <a:pt x="81886" y="134412"/>
                  </a:lnTo>
                  <a:lnTo>
                    <a:pt x="79992" y="134968"/>
                  </a:lnTo>
                  <a:lnTo>
                    <a:pt x="79765" y="135271"/>
                  </a:lnTo>
                  <a:lnTo>
                    <a:pt x="79765" y="135801"/>
                  </a:lnTo>
                  <a:lnTo>
                    <a:pt x="79702" y="137039"/>
                  </a:lnTo>
                  <a:lnTo>
                    <a:pt x="78616" y="136912"/>
                  </a:lnTo>
                  <a:lnTo>
                    <a:pt x="78262" y="137215"/>
                  </a:lnTo>
                  <a:lnTo>
                    <a:pt x="78187" y="138314"/>
                  </a:lnTo>
                  <a:lnTo>
                    <a:pt x="78212" y="138465"/>
                  </a:lnTo>
                  <a:lnTo>
                    <a:pt x="78730" y="139640"/>
                  </a:lnTo>
                  <a:lnTo>
                    <a:pt x="78376" y="141622"/>
                  </a:lnTo>
                  <a:lnTo>
                    <a:pt x="77694" y="142102"/>
                  </a:lnTo>
                  <a:lnTo>
                    <a:pt x="77593" y="142216"/>
                  </a:lnTo>
                  <a:lnTo>
                    <a:pt x="76722" y="143882"/>
                  </a:lnTo>
                  <a:lnTo>
                    <a:pt x="76823" y="144274"/>
                  </a:lnTo>
                  <a:lnTo>
                    <a:pt x="78300" y="145335"/>
                  </a:lnTo>
                  <a:lnTo>
                    <a:pt x="78060" y="146105"/>
                  </a:lnTo>
                  <a:cubicBezTo>
                    <a:pt x="77997" y="146181"/>
                    <a:pt x="77757" y="146484"/>
                    <a:pt x="76924" y="147481"/>
                  </a:cubicBezTo>
                  <a:cubicBezTo>
                    <a:pt x="76444" y="148062"/>
                    <a:pt x="76255" y="148592"/>
                    <a:pt x="76381" y="149059"/>
                  </a:cubicBezTo>
                  <a:cubicBezTo>
                    <a:pt x="76469" y="149388"/>
                    <a:pt x="76697" y="149678"/>
                    <a:pt x="77000" y="149842"/>
                  </a:cubicBezTo>
                  <a:lnTo>
                    <a:pt x="78136" y="152646"/>
                  </a:lnTo>
                  <a:lnTo>
                    <a:pt x="78275" y="152810"/>
                  </a:lnTo>
                  <a:lnTo>
                    <a:pt x="81167" y="154363"/>
                  </a:lnTo>
                  <a:lnTo>
                    <a:pt x="80245" y="155449"/>
                  </a:lnTo>
                  <a:lnTo>
                    <a:pt x="77492" y="155449"/>
                  </a:lnTo>
                  <a:lnTo>
                    <a:pt x="75889" y="154401"/>
                  </a:lnTo>
                  <a:lnTo>
                    <a:pt x="73628" y="151130"/>
                  </a:lnTo>
                  <a:lnTo>
                    <a:pt x="72429" y="147443"/>
                  </a:lnTo>
                  <a:lnTo>
                    <a:pt x="72113" y="145625"/>
                  </a:lnTo>
                  <a:lnTo>
                    <a:pt x="70825" y="143605"/>
                  </a:lnTo>
                  <a:lnTo>
                    <a:pt x="72568" y="139577"/>
                  </a:lnTo>
                  <a:lnTo>
                    <a:pt x="72454" y="139198"/>
                  </a:lnTo>
                  <a:lnTo>
                    <a:pt x="71242" y="138327"/>
                  </a:lnTo>
                  <a:lnTo>
                    <a:pt x="71014" y="135523"/>
                  </a:lnTo>
                  <a:lnTo>
                    <a:pt x="71090" y="133112"/>
                  </a:lnTo>
                  <a:lnTo>
                    <a:pt x="71873" y="129993"/>
                  </a:lnTo>
                  <a:lnTo>
                    <a:pt x="71886" y="129892"/>
                  </a:lnTo>
                  <a:lnTo>
                    <a:pt x="71722" y="127884"/>
                  </a:lnTo>
                  <a:lnTo>
                    <a:pt x="71962" y="123907"/>
                  </a:lnTo>
                  <a:lnTo>
                    <a:pt x="71722" y="120030"/>
                  </a:lnTo>
                  <a:lnTo>
                    <a:pt x="71242" y="115295"/>
                  </a:lnTo>
                  <a:lnTo>
                    <a:pt x="71191" y="115131"/>
                  </a:lnTo>
                  <a:lnTo>
                    <a:pt x="69929" y="113401"/>
                  </a:lnTo>
                  <a:lnTo>
                    <a:pt x="67921" y="112252"/>
                  </a:lnTo>
                  <a:lnTo>
                    <a:pt x="65837" y="109007"/>
                  </a:lnTo>
                  <a:lnTo>
                    <a:pt x="63678" y="105724"/>
                  </a:lnTo>
                  <a:lnTo>
                    <a:pt x="61367" y="103274"/>
                  </a:lnTo>
                  <a:lnTo>
                    <a:pt x="61772" y="102277"/>
                  </a:lnTo>
                  <a:lnTo>
                    <a:pt x="62024" y="100029"/>
                  </a:lnTo>
                  <a:lnTo>
                    <a:pt x="62782" y="97832"/>
                  </a:lnTo>
                  <a:lnTo>
                    <a:pt x="64246" y="96051"/>
                  </a:lnTo>
                  <a:lnTo>
                    <a:pt x="64322" y="95887"/>
                  </a:lnTo>
                  <a:lnTo>
                    <a:pt x="64638" y="92415"/>
                  </a:lnTo>
                  <a:lnTo>
                    <a:pt x="64562" y="92175"/>
                  </a:lnTo>
                  <a:lnTo>
                    <a:pt x="62971" y="90369"/>
                  </a:lnTo>
                  <a:lnTo>
                    <a:pt x="62529" y="90344"/>
                  </a:lnTo>
                  <a:lnTo>
                    <a:pt x="61431" y="91304"/>
                  </a:lnTo>
                  <a:lnTo>
                    <a:pt x="59145" y="90091"/>
                  </a:lnTo>
                  <a:lnTo>
                    <a:pt x="55799" y="86341"/>
                  </a:lnTo>
                  <a:lnTo>
                    <a:pt x="55622" y="86253"/>
                  </a:lnTo>
                  <a:lnTo>
                    <a:pt x="52781" y="85634"/>
                  </a:lnTo>
                  <a:lnTo>
                    <a:pt x="50243" y="83626"/>
                  </a:lnTo>
                  <a:lnTo>
                    <a:pt x="49877" y="83614"/>
                  </a:lnTo>
                  <a:lnTo>
                    <a:pt x="49157" y="84068"/>
                  </a:lnTo>
                  <a:lnTo>
                    <a:pt x="46430" y="82629"/>
                  </a:lnTo>
                  <a:lnTo>
                    <a:pt x="42566" y="81467"/>
                  </a:lnTo>
                  <a:lnTo>
                    <a:pt x="41051" y="79801"/>
                  </a:lnTo>
                  <a:lnTo>
                    <a:pt x="40899" y="77629"/>
                  </a:lnTo>
                  <a:lnTo>
                    <a:pt x="40861" y="77490"/>
                  </a:lnTo>
                  <a:lnTo>
                    <a:pt x="38803" y="73942"/>
                  </a:lnTo>
                  <a:lnTo>
                    <a:pt x="36606" y="71858"/>
                  </a:lnTo>
                  <a:lnTo>
                    <a:pt x="35760" y="68739"/>
                  </a:lnTo>
                  <a:lnTo>
                    <a:pt x="34282" y="66959"/>
                  </a:lnTo>
                  <a:lnTo>
                    <a:pt x="33727" y="67199"/>
                  </a:lnTo>
                  <a:lnTo>
                    <a:pt x="34358" y="71694"/>
                  </a:lnTo>
                  <a:lnTo>
                    <a:pt x="34421" y="71858"/>
                  </a:lnTo>
                  <a:lnTo>
                    <a:pt x="35873" y="73689"/>
                  </a:lnTo>
                  <a:lnTo>
                    <a:pt x="36240" y="75722"/>
                  </a:lnTo>
                  <a:lnTo>
                    <a:pt x="36240" y="75722"/>
                  </a:lnTo>
                  <a:lnTo>
                    <a:pt x="34484" y="73866"/>
                  </a:lnTo>
                  <a:lnTo>
                    <a:pt x="33070" y="68878"/>
                  </a:lnTo>
                  <a:lnTo>
                    <a:pt x="31808" y="65406"/>
                  </a:lnTo>
                  <a:lnTo>
                    <a:pt x="31694" y="65242"/>
                  </a:lnTo>
                  <a:lnTo>
                    <a:pt x="30014" y="64093"/>
                  </a:lnTo>
                  <a:lnTo>
                    <a:pt x="28360" y="61454"/>
                  </a:lnTo>
                  <a:lnTo>
                    <a:pt x="28045" y="57097"/>
                  </a:lnTo>
                  <a:lnTo>
                    <a:pt x="28512" y="52817"/>
                  </a:lnTo>
                  <a:lnTo>
                    <a:pt x="29749" y="50354"/>
                  </a:lnTo>
                  <a:lnTo>
                    <a:pt x="30014" y="47627"/>
                  </a:lnTo>
                  <a:lnTo>
                    <a:pt x="29989" y="47475"/>
                  </a:lnTo>
                  <a:lnTo>
                    <a:pt x="28310" y="43776"/>
                  </a:lnTo>
                  <a:lnTo>
                    <a:pt x="28449" y="42841"/>
                  </a:lnTo>
                  <a:lnTo>
                    <a:pt x="30419" y="44079"/>
                  </a:lnTo>
                  <a:lnTo>
                    <a:pt x="30873" y="43700"/>
                  </a:lnTo>
                  <a:lnTo>
                    <a:pt x="29623" y="40733"/>
                  </a:lnTo>
                  <a:lnTo>
                    <a:pt x="28916" y="36364"/>
                  </a:lnTo>
                  <a:lnTo>
                    <a:pt x="28411" y="36174"/>
                  </a:lnTo>
                  <a:lnTo>
                    <a:pt x="27300" y="37109"/>
                  </a:lnTo>
                  <a:lnTo>
                    <a:pt x="27211" y="37260"/>
                  </a:lnTo>
                  <a:lnTo>
                    <a:pt x="26517" y="39432"/>
                  </a:lnTo>
                  <a:lnTo>
                    <a:pt x="26100" y="38435"/>
                  </a:lnTo>
                  <a:lnTo>
                    <a:pt x="26630" y="36477"/>
                  </a:lnTo>
                  <a:lnTo>
                    <a:pt x="27262" y="33472"/>
                  </a:lnTo>
                  <a:lnTo>
                    <a:pt x="27262" y="33358"/>
                  </a:lnTo>
                  <a:lnTo>
                    <a:pt x="26555" y="29330"/>
                  </a:lnTo>
                  <a:lnTo>
                    <a:pt x="25027" y="26477"/>
                  </a:lnTo>
                  <a:lnTo>
                    <a:pt x="24901" y="26363"/>
                  </a:lnTo>
                  <a:cubicBezTo>
                    <a:pt x="21319" y="24236"/>
                    <a:pt x="20275" y="23768"/>
                    <a:pt x="19914" y="23768"/>
                  </a:cubicBezTo>
                  <a:cubicBezTo>
                    <a:pt x="19779" y="23768"/>
                    <a:pt x="19739" y="23832"/>
                    <a:pt x="19698" y="23901"/>
                  </a:cubicBezTo>
                  <a:cubicBezTo>
                    <a:pt x="19521" y="24040"/>
                    <a:pt x="18322" y="24444"/>
                    <a:pt x="17337" y="24747"/>
                  </a:cubicBezTo>
                  <a:lnTo>
                    <a:pt x="16112" y="24999"/>
                  </a:lnTo>
                  <a:lnTo>
                    <a:pt x="17299" y="22840"/>
                  </a:lnTo>
                  <a:lnTo>
                    <a:pt x="16832" y="22436"/>
                  </a:lnTo>
                  <a:lnTo>
                    <a:pt x="14370" y="24191"/>
                  </a:lnTo>
                  <a:lnTo>
                    <a:pt x="12362" y="25959"/>
                  </a:lnTo>
                  <a:lnTo>
                    <a:pt x="10127" y="28573"/>
                  </a:lnTo>
                  <a:lnTo>
                    <a:pt x="4394" y="30896"/>
                  </a:lnTo>
                  <a:lnTo>
                    <a:pt x="2134" y="31262"/>
                  </a:lnTo>
                  <a:lnTo>
                    <a:pt x="3132" y="30770"/>
                  </a:lnTo>
                  <a:cubicBezTo>
                    <a:pt x="8687" y="27702"/>
                    <a:pt x="8763" y="27399"/>
                    <a:pt x="8801" y="27247"/>
                  </a:cubicBezTo>
                  <a:cubicBezTo>
                    <a:pt x="8852" y="27058"/>
                    <a:pt x="9432" y="26224"/>
                    <a:pt x="9937" y="25555"/>
                  </a:cubicBezTo>
                  <a:lnTo>
                    <a:pt x="9887" y="25126"/>
                  </a:lnTo>
                  <a:lnTo>
                    <a:pt x="8018" y="23573"/>
                  </a:lnTo>
                  <a:lnTo>
                    <a:pt x="6882" y="22373"/>
                  </a:lnTo>
                  <a:lnTo>
                    <a:pt x="6389" y="20454"/>
                  </a:lnTo>
                  <a:lnTo>
                    <a:pt x="7702" y="18396"/>
                  </a:lnTo>
                  <a:lnTo>
                    <a:pt x="9584" y="16034"/>
                  </a:lnTo>
                  <a:lnTo>
                    <a:pt x="12425" y="15466"/>
                  </a:lnTo>
                  <a:lnTo>
                    <a:pt x="12602" y="15365"/>
                  </a:lnTo>
                  <a:lnTo>
                    <a:pt x="14256" y="13332"/>
                  </a:lnTo>
                  <a:lnTo>
                    <a:pt x="13991" y="12814"/>
                  </a:lnTo>
                  <a:lnTo>
                    <a:pt x="12059" y="12979"/>
                  </a:lnTo>
                  <a:lnTo>
                    <a:pt x="9761" y="12625"/>
                  </a:lnTo>
                  <a:lnTo>
                    <a:pt x="9761" y="11943"/>
                  </a:lnTo>
                  <a:lnTo>
                    <a:pt x="10405" y="10579"/>
                  </a:lnTo>
                  <a:lnTo>
                    <a:pt x="12753" y="9531"/>
                  </a:lnTo>
                  <a:lnTo>
                    <a:pt x="13347" y="9999"/>
                  </a:lnTo>
                  <a:lnTo>
                    <a:pt x="15582" y="10655"/>
                  </a:lnTo>
                  <a:lnTo>
                    <a:pt x="15986" y="10302"/>
                  </a:lnTo>
                  <a:lnTo>
                    <a:pt x="15733" y="8572"/>
                  </a:lnTo>
                  <a:lnTo>
                    <a:pt x="14799" y="5301"/>
                  </a:lnTo>
                  <a:lnTo>
                    <a:pt x="14799" y="4582"/>
                  </a:lnTo>
                  <a:lnTo>
                    <a:pt x="16996" y="3268"/>
                  </a:lnTo>
                  <a:cubicBezTo>
                    <a:pt x="17249" y="3167"/>
                    <a:pt x="17943" y="2814"/>
                    <a:pt x="20178" y="1387"/>
                  </a:cubicBezTo>
                  <a:cubicBezTo>
                    <a:pt x="21117" y="797"/>
                    <a:pt x="21746" y="618"/>
                    <a:pt x="22159" y="618"/>
                  </a:cubicBezTo>
                  <a:close/>
                  <a:moveTo>
                    <a:pt x="22164" y="0"/>
                  </a:moveTo>
                  <a:cubicBezTo>
                    <a:pt x="21532" y="0"/>
                    <a:pt x="20754" y="291"/>
                    <a:pt x="19837" y="869"/>
                  </a:cubicBezTo>
                  <a:cubicBezTo>
                    <a:pt x="17274" y="2498"/>
                    <a:pt x="16819" y="2675"/>
                    <a:pt x="16781" y="2688"/>
                  </a:cubicBezTo>
                  <a:lnTo>
                    <a:pt x="14332" y="4127"/>
                  </a:lnTo>
                  <a:lnTo>
                    <a:pt x="14180" y="4392"/>
                  </a:lnTo>
                  <a:lnTo>
                    <a:pt x="14180" y="5339"/>
                  </a:lnTo>
                  <a:lnTo>
                    <a:pt x="15127" y="8698"/>
                  </a:lnTo>
                  <a:lnTo>
                    <a:pt x="15291" y="9923"/>
                  </a:lnTo>
                  <a:lnTo>
                    <a:pt x="13688" y="9468"/>
                  </a:lnTo>
                  <a:lnTo>
                    <a:pt x="12993" y="8925"/>
                  </a:lnTo>
                  <a:lnTo>
                    <a:pt x="12665" y="8875"/>
                  </a:lnTo>
                  <a:lnTo>
                    <a:pt x="10051" y="10062"/>
                  </a:lnTo>
                  <a:lnTo>
                    <a:pt x="9887" y="10213"/>
                  </a:lnTo>
                  <a:lnTo>
                    <a:pt x="9155" y="11754"/>
                  </a:lnTo>
                  <a:lnTo>
                    <a:pt x="9129" y="12915"/>
                  </a:lnTo>
                  <a:lnTo>
                    <a:pt x="9395" y="13231"/>
                  </a:lnTo>
                  <a:lnTo>
                    <a:pt x="11983" y="13623"/>
                  </a:lnTo>
                  <a:lnTo>
                    <a:pt x="12059" y="13623"/>
                  </a:lnTo>
                  <a:lnTo>
                    <a:pt x="13284" y="13521"/>
                  </a:lnTo>
                  <a:lnTo>
                    <a:pt x="12185" y="14873"/>
                  </a:lnTo>
                  <a:lnTo>
                    <a:pt x="9344" y="15441"/>
                  </a:lnTo>
                  <a:lnTo>
                    <a:pt x="9155" y="15554"/>
                  </a:lnTo>
                  <a:lnTo>
                    <a:pt x="7185" y="18029"/>
                  </a:lnTo>
                  <a:lnTo>
                    <a:pt x="5771" y="20239"/>
                  </a:lnTo>
                  <a:lnTo>
                    <a:pt x="5733" y="20479"/>
                  </a:lnTo>
                  <a:lnTo>
                    <a:pt x="6288" y="22613"/>
                  </a:lnTo>
                  <a:lnTo>
                    <a:pt x="6364" y="22752"/>
                  </a:lnTo>
                  <a:lnTo>
                    <a:pt x="7576" y="24040"/>
                  </a:lnTo>
                  <a:lnTo>
                    <a:pt x="9243" y="25416"/>
                  </a:lnTo>
                  <a:cubicBezTo>
                    <a:pt x="8877" y="25909"/>
                    <a:pt x="8334" y="26679"/>
                    <a:pt x="8208" y="27032"/>
                  </a:cubicBezTo>
                  <a:cubicBezTo>
                    <a:pt x="7841" y="27386"/>
                    <a:pt x="4874" y="29091"/>
                    <a:pt x="2841" y="30214"/>
                  </a:cubicBezTo>
                  <a:lnTo>
                    <a:pt x="0" y="31629"/>
                  </a:lnTo>
                  <a:lnTo>
                    <a:pt x="189" y="32222"/>
                  </a:lnTo>
                  <a:lnTo>
                    <a:pt x="4533" y="31515"/>
                  </a:lnTo>
                  <a:lnTo>
                    <a:pt x="10430" y="29128"/>
                  </a:lnTo>
                  <a:lnTo>
                    <a:pt x="10556" y="29040"/>
                  </a:lnTo>
                  <a:lnTo>
                    <a:pt x="12804" y="26388"/>
                  </a:lnTo>
                  <a:lnTo>
                    <a:pt x="14748" y="24684"/>
                  </a:lnTo>
                  <a:lnTo>
                    <a:pt x="16087" y="23737"/>
                  </a:lnTo>
                  <a:lnTo>
                    <a:pt x="15241" y="25302"/>
                  </a:lnTo>
                  <a:lnTo>
                    <a:pt x="15582" y="25757"/>
                  </a:lnTo>
                  <a:lnTo>
                    <a:pt x="17488" y="25366"/>
                  </a:lnTo>
                  <a:cubicBezTo>
                    <a:pt x="19180" y="24861"/>
                    <a:pt x="19787" y="24595"/>
                    <a:pt x="20026" y="24431"/>
                  </a:cubicBezTo>
                  <a:cubicBezTo>
                    <a:pt x="20544" y="24595"/>
                    <a:pt x="22628" y="25757"/>
                    <a:pt x="24496" y="26868"/>
                  </a:cubicBezTo>
                  <a:lnTo>
                    <a:pt x="25936" y="29507"/>
                  </a:lnTo>
                  <a:lnTo>
                    <a:pt x="26618" y="33409"/>
                  </a:lnTo>
                  <a:lnTo>
                    <a:pt x="26012" y="36338"/>
                  </a:lnTo>
                  <a:lnTo>
                    <a:pt x="25456" y="38384"/>
                  </a:lnTo>
                  <a:lnTo>
                    <a:pt x="25469" y="38586"/>
                  </a:lnTo>
                  <a:lnTo>
                    <a:pt x="26264" y="40480"/>
                  </a:lnTo>
                  <a:lnTo>
                    <a:pt x="26858" y="40455"/>
                  </a:lnTo>
                  <a:lnTo>
                    <a:pt x="27767" y="37538"/>
                  </a:lnTo>
                  <a:lnTo>
                    <a:pt x="28373" y="37033"/>
                  </a:lnTo>
                  <a:lnTo>
                    <a:pt x="29004" y="40884"/>
                  </a:lnTo>
                  <a:lnTo>
                    <a:pt x="29888" y="43018"/>
                  </a:lnTo>
                  <a:lnTo>
                    <a:pt x="28360" y="42058"/>
                  </a:lnTo>
                  <a:lnTo>
                    <a:pt x="27893" y="42273"/>
                  </a:lnTo>
                  <a:lnTo>
                    <a:pt x="27653" y="43763"/>
                  </a:lnTo>
                  <a:lnTo>
                    <a:pt x="27678" y="43953"/>
                  </a:lnTo>
                  <a:lnTo>
                    <a:pt x="29383" y="47652"/>
                  </a:lnTo>
                  <a:lnTo>
                    <a:pt x="29156" y="50114"/>
                  </a:lnTo>
                  <a:lnTo>
                    <a:pt x="27918" y="52589"/>
                  </a:lnTo>
                  <a:lnTo>
                    <a:pt x="27413" y="57085"/>
                  </a:lnTo>
                  <a:lnTo>
                    <a:pt x="27729" y="61580"/>
                  </a:lnTo>
                  <a:lnTo>
                    <a:pt x="27779" y="61719"/>
                  </a:lnTo>
                  <a:lnTo>
                    <a:pt x="29522" y="64484"/>
                  </a:lnTo>
                  <a:lnTo>
                    <a:pt x="31252" y="65696"/>
                  </a:lnTo>
                  <a:lnTo>
                    <a:pt x="32464" y="69030"/>
                  </a:lnTo>
                  <a:lnTo>
                    <a:pt x="33891" y="74080"/>
                  </a:lnTo>
                  <a:lnTo>
                    <a:pt x="33967" y="74219"/>
                  </a:lnTo>
                  <a:lnTo>
                    <a:pt x="36505" y="76896"/>
                  </a:lnTo>
                  <a:lnTo>
                    <a:pt x="37048" y="76631"/>
                  </a:lnTo>
                  <a:lnTo>
                    <a:pt x="36467" y="73474"/>
                  </a:lnTo>
                  <a:lnTo>
                    <a:pt x="36404" y="73335"/>
                  </a:lnTo>
                  <a:lnTo>
                    <a:pt x="34964" y="71505"/>
                  </a:lnTo>
                  <a:lnTo>
                    <a:pt x="34484" y="68171"/>
                  </a:lnTo>
                  <a:lnTo>
                    <a:pt x="34484" y="68171"/>
                  </a:lnTo>
                  <a:lnTo>
                    <a:pt x="35166" y="68954"/>
                  </a:lnTo>
                  <a:lnTo>
                    <a:pt x="36012" y="72098"/>
                  </a:lnTo>
                  <a:lnTo>
                    <a:pt x="36101" y="72237"/>
                  </a:lnTo>
                  <a:lnTo>
                    <a:pt x="38273" y="74295"/>
                  </a:lnTo>
                  <a:lnTo>
                    <a:pt x="40268" y="77730"/>
                  </a:lnTo>
                  <a:lnTo>
                    <a:pt x="40419" y="79939"/>
                  </a:lnTo>
                  <a:lnTo>
                    <a:pt x="40508" y="80141"/>
                  </a:lnTo>
                  <a:lnTo>
                    <a:pt x="42162" y="81947"/>
                  </a:lnTo>
                  <a:lnTo>
                    <a:pt x="42301" y="82035"/>
                  </a:lnTo>
                  <a:lnTo>
                    <a:pt x="46202" y="83197"/>
                  </a:lnTo>
                  <a:lnTo>
                    <a:pt x="49043" y="84700"/>
                  </a:lnTo>
                  <a:lnTo>
                    <a:pt x="49359" y="84687"/>
                  </a:lnTo>
                  <a:lnTo>
                    <a:pt x="50028" y="84245"/>
                  </a:lnTo>
                  <a:lnTo>
                    <a:pt x="52453" y="86165"/>
                  </a:lnTo>
                  <a:lnTo>
                    <a:pt x="52592" y="86228"/>
                  </a:lnTo>
                  <a:lnTo>
                    <a:pt x="55407" y="86834"/>
                  </a:lnTo>
                  <a:lnTo>
                    <a:pt x="58716" y="90546"/>
                  </a:lnTo>
                  <a:lnTo>
                    <a:pt x="61330" y="91960"/>
                  </a:lnTo>
                  <a:lnTo>
                    <a:pt x="61683" y="91910"/>
                  </a:lnTo>
                  <a:lnTo>
                    <a:pt x="62706" y="91013"/>
                  </a:lnTo>
                  <a:lnTo>
                    <a:pt x="63994" y="92491"/>
                  </a:lnTo>
                  <a:lnTo>
                    <a:pt x="63691" y="95723"/>
                  </a:lnTo>
                  <a:lnTo>
                    <a:pt x="62251" y="97466"/>
                  </a:lnTo>
                  <a:lnTo>
                    <a:pt x="61405" y="99840"/>
                  </a:lnTo>
                  <a:lnTo>
                    <a:pt x="61165" y="102074"/>
                  </a:lnTo>
                  <a:lnTo>
                    <a:pt x="60711" y="103224"/>
                  </a:lnTo>
                  <a:lnTo>
                    <a:pt x="60774" y="103552"/>
                  </a:lnTo>
                  <a:lnTo>
                    <a:pt x="63186" y="106115"/>
                  </a:lnTo>
                  <a:lnTo>
                    <a:pt x="65320" y="109335"/>
                  </a:lnTo>
                  <a:lnTo>
                    <a:pt x="67441" y="112656"/>
                  </a:lnTo>
                  <a:lnTo>
                    <a:pt x="67555" y="112757"/>
                  </a:lnTo>
                  <a:lnTo>
                    <a:pt x="69461" y="113818"/>
                  </a:lnTo>
                  <a:lnTo>
                    <a:pt x="70623" y="115421"/>
                  </a:lnTo>
                  <a:lnTo>
                    <a:pt x="71090" y="120055"/>
                  </a:lnTo>
                  <a:lnTo>
                    <a:pt x="71330" y="123881"/>
                  </a:lnTo>
                  <a:lnTo>
                    <a:pt x="71090" y="127871"/>
                  </a:lnTo>
                  <a:lnTo>
                    <a:pt x="71254" y="129866"/>
                  </a:lnTo>
                  <a:lnTo>
                    <a:pt x="70472" y="132973"/>
                  </a:lnTo>
                  <a:lnTo>
                    <a:pt x="70383" y="135511"/>
                  </a:lnTo>
                  <a:lnTo>
                    <a:pt x="70623" y="138516"/>
                  </a:lnTo>
                  <a:lnTo>
                    <a:pt x="70749" y="138743"/>
                  </a:lnTo>
                  <a:lnTo>
                    <a:pt x="71886" y="139539"/>
                  </a:lnTo>
                  <a:lnTo>
                    <a:pt x="70168" y="143491"/>
                  </a:lnTo>
                  <a:lnTo>
                    <a:pt x="70194" y="143794"/>
                  </a:lnTo>
                  <a:lnTo>
                    <a:pt x="71507" y="145789"/>
                  </a:lnTo>
                  <a:lnTo>
                    <a:pt x="71823" y="147582"/>
                  </a:lnTo>
                  <a:lnTo>
                    <a:pt x="73035" y="151370"/>
                  </a:lnTo>
                  <a:lnTo>
                    <a:pt x="75409" y="154805"/>
                  </a:lnTo>
                  <a:lnTo>
                    <a:pt x="77227" y="156030"/>
                  </a:lnTo>
                  <a:lnTo>
                    <a:pt x="77391" y="156080"/>
                  </a:lnTo>
                  <a:lnTo>
                    <a:pt x="80396" y="156080"/>
                  </a:lnTo>
                  <a:lnTo>
                    <a:pt x="80624" y="155966"/>
                  </a:lnTo>
                  <a:lnTo>
                    <a:pt x="81886" y="154476"/>
                  </a:lnTo>
                  <a:lnTo>
                    <a:pt x="81798" y="153984"/>
                  </a:lnTo>
                  <a:lnTo>
                    <a:pt x="78666" y="152305"/>
                  </a:lnTo>
                  <a:lnTo>
                    <a:pt x="77530" y="149501"/>
                  </a:lnTo>
                  <a:lnTo>
                    <a:pt x="77353" y="149325"/>
                  </a:lnTo>
                  <a:cubicBezTo>
                    <a:pt x="77176" y="149249"/>
                    <a:pt x="77038" y="149097"/>
                    <a:pt x="76974" y="148908"/>
                  </a:cubicBezTo>
                  <a:cubicBezTo>
                    <a:pt x="76911" y="148643"/>
                    <a:pt x="77063" y="148289"/>
                    <a:pt x="77391" y="147885"/>
                  </a:cubicBezTo>
                  <a:cubicBezTo>
                    <a:pt x="78363" y="146723"/>
                    <a:pt x="78591" y="146458"/>
                    <a:pt x="78641" y="146332"/>
                  </a:cubicBezTo>
                  <a:lnTo>
                    <a:pt x="78957" y="145309"/>
                  </a:lnTo>
                  <a:lnTo>
                    <a:pt x="78831" y="144956"/>
                  </a:lnTo>
                  <a:lnTo>
                    <a:pt x="77404" y="143933"/>
                  </a:lnTo>
                  <a:lnTo>
                    <a:pt x="78111" y="142582"/>
                  </a:lnTo>
                  <a:lnTo>
                    <a:pt x="78831" y="142077"/>
                  </a:lnTo>
                  <a:lnTo>
                    <a:pt x="78957" y="141862"/>
                  </a:lnTo>
                  <a:lnTo>
                    <a:pt x="79361" y="139652"/>
                  </a:lnTo>
                  <a:lnTo>
                    <a:pt x="79336" y="139476"/>
                  </a:lnTo>
                  <a:lnTo>
                    <a:pt x="78818" y="138289"/>
                  </a:lnTo>
                  <a:lnTo>
                    <a:pt x="78869" y="137582"/>
                  </a:lnTo>
                  <a:lnTo>
                    <a:pt x="79954" y="137708"/>
                  </a:lnTo>
                  <a:lnTo>
                    <a:pt x="80308" y="137417"/>
                  </a:lnTo>
                  <a:lnTo>
                    <a:pt x="80384" y="135814"/>
                  </a:lnTo>
                  <a:lnTo>
                    <a:pt x="80384" y="135498"/>
                  </a:lnTo>
                  <a:lnTo>
                    <a:pt x="82038" y="135018"/>
                  </a:lnTo>
                  <a:lnTo>
                    <a:pt x="83932" y="134551"/>
                  </a:lnTo>
                  <a:lnTo>
                    <a:pt x="84172" y="134235"/>
                  </a:lnTo>
                  <a:lnTo>
                    <a:pt x="84172" y="132076"/>
                  </a:lnTo>
                  <a:lnTo>
                    <a:pt x="84020" y="130826"/>
                  </a:lnTo>
                  <a:lnTo>
                    <a:pt x="83970" y="130283"/>
                  </a:lnTo>
                  <a:lnTo>
                    <a:pt x="86243" y="130675"/>
                  </a:lnTo>
                  <a:lnTo>
                    <a:pt x="86521" y="130586"/>
                  </a:lnTo>
                  <a:lnTo>
                    <a:pt x="88137" y="129008"/>
                  </a:lnTo>
                  <a:lnTo>
                    <a:pt x="89614" y="126520"/>
                  </a:lnTo>
                  <a:lnTo>
                    <a:pt x="90965" y="124551"/>
                  </a:lnTo>
                  <a:lnTo>
                    <a:pt x="91470" y="121798"/>
                  </a:lnTo>
                  <a:lnTo>
                    <a:pt x="93857" y="120156"/>
                  </a:lnTo>
                  <a:lnTo>
                    <a:pt x="96546" y="118742"/>
                  </a:lnTo>
                  <a:lnTo>
                    <a:pt x="97897" y="117947"/>
                  </a:lnTo>
                  <a:lnTo>
                    <a:pt x="98049" y="117719"/>
                  </a:lnTo>
                  <a:lnTo>
                    <a:pt x="98592" y="113982"/>
                  </a:lnTo>
                  <a:lnTo>
                    <a:pt x="99463" y="110800"/>
                  </a:lnTo>
                  <a:lnTo>
                    <a:pt x="99842" y="108906"/>
                  </a:lnTo>
                  <a:lnTo>
                    <a:pt x="101648" y="106645"/>
                  </a:lnTo>
                  <a:lnTo>
                    <a:pt x="102746" y="104676"/>
                  </a:lnTo>
                  <a:lnTo>
                    <a:pt x="102746" y="104373"/>
                  </a:lnTo>
                  <a:lnTo>
                    <a:pt x="101799" y="102617"/>
                  </a:lnTo>
                  <a:cubicBezTo>
                    <a:pt x="101824" y="102352"/>
                    <a:pt x="101774" y="102125"/>
                    <a:pt x="98882" y="100989"/>
                  </a:cubicBezTo>
                  <a:lnTo>
                    <a:pt x="95650" y="99726"/>
                  </a:lnTo>
                  <a:lnTo>
                    <a:pt x="93718" y="99410"/>
                  </a:lnTo>
                  <a:lnTo>
                    <a:pt x="91710" y="98627"/>
                  </a:lnTo>
                  <a:lnTo>
                    <a:pt x="89551" y="97731"/>
                  </a:lnTo>
                  <a:lnTo>
                    <a:pt x="88415" y="95092"/>
                  </a:lnTo>
                  <a:lnTo>
                    <a:pt x="86887" y="92907"/>
                  </a:lnTo>
                  <a:lnTo>
                    <a:pt x="86735" y="92794"/>
                  </a:lnTo>
                  <a:lnTo>
                    <a:pt x="83338" y="91682"/>
                  </a:lnTo>
                  <a:lnTo>
                    <a:pt x="81179" y="91455"/>
                  </a:lnTo>
                  <a:lnTo>
                    <a:pt x="78970" y="89321"/>
                  </a:lnTo>
                  <a:lnTo>
                    <a:pt x="76861" y="88084"/>
                  </a:lnTo>
                  <a:lnTo>
                    <a:pt x="74335" y="87819"/>
                  </a:lnTo>
                  <a:lnTo>
                    <a:pt x="71810" y="87187"/>
                  </a:lnTo>
                  <a:lnTo>
                    <a:pt x="71722" y="87175"/>
                  </a:lnTo>
                  <a:lnTo>
                    <a:pt x="68881" y="87263"/>
                  </a:lnTo>
                  <a:lnTo>
                    <a:pt x="68792" y="87276"/>
                  </a:lnTo>
                  <a:cubicBezTo>
                    <a:pt x="65395" y="88273"/>
                    <a:pt x="65320" y="88576"/>
                    <a:pt x="65269" y="88753"/>
                  </a:cubicBezTo>
                  <a:cubicBezTo>
                    <a:pt x="65219" y="88942"/>
                    <a:pt x="65029" y="89523"/>
                    <a:pt x="64878" y="89965"/>
                  </a:cubicBezTo>
                  <a:lnTo>
                    <a:pt x="63640" y="88993"/>
                  </a:lnTo>
                  <a:lnTo>
                    <a:pt x="63350" y="88930"/>
                  </a:lnTo>
                  <a:lnTo>
                    <a:pt x="61734" y="89448"/>
                  </a:lnTo>
                  <a:lnTo>
                    <a:pt x="60218" y="88690"/>
                  </a:lnTo>
                  <a:lnTo>
                    <a:pt x="59057" y="86303"/>
                  </a:lnTo>
                  <a:lnTo>
                    <a:pt x="59802" y="84384"/>
                  </a:lnTo>
                  <a:lnTo>
                    <a:pt x="59600" y="83967"/>
                  </a:lnTo>
                  <a:lnTo>
                    <a:pt x="57655" y="83311"/>
                  </a:lnTo>
                  <a:lnTo>
                    <a:pt x="55521" y="83046"/>
                  </a:lnTo>
                  <a:lnTo>
                    <a:pt x="56077" y="81480"/>
                  </a:lnTo>
                  <a:lnTo>
                    <a:pt x="56796" y="80104"/>
                  </a:lnTo>
                  <a:lnTo>
                    <a:pt x="56986" y="78853"/>
                  </a:lnTo>
                  <a:lnTo>
                    <a:pt x="56670" y="78500"/>
                  </a:lnTo>
                  <a:lnTo>
                    <a:pt x="53905" y="78500"/>
                  </a:lnTo>
                  <a:lnTo>
                    <a:pt x="53640" y="78651"/>
                  </a:lnTo>
                  <a:lnTo>
                    <a:pt x="52516" y="80533"/>
                  </a:lnTo>
                  <a:lnTo>
                    <a:pt x="50155" y="81366"/>
                  </a:lnTo>
                  <a:lnTo>
                    <a:pt x="48374" y="78942"/>
                  </a:lnTo>
                  <a:lnTo>
                    <a:pt x="47995" y="75495"/>
                  </a:lnTo>
                  <a:lnTo>
                    <a:pt x="48816" y="72717"/>
                  </a:lnTo>
                  <a:lnTo>
                    <a:pt x="51443" y="70772"/>
                  </a:lnTo>
                  <a:lnTo>
                    <a:pt x="54132" y="70393"/>
                  </a:lnTo>
                  <a:lnTo>
                    <a:pt x="55370" y="71416"/>
                  </a:lnTo>
                  <a:lnTo>
                    <a:pt x="55849" y="71315"/>
                  </a:lnTo>
                  <a:lnTo>
                    <a:pt x="56392" y="70305"/>
                  </a:lnTo>
                  <a:lnTo>
                    <a:pt x="58286" y="70305"/>
                  </a:lnTo>
                  <a:lnTo>
                    <a:pt x="60799" y="71088"/>
                  </a:lnTo>
                  <a:lnTo>
                    <a:pt x="61014" y="72856"/>
                  </a:lnTo>
                  <a:lnTo>
                    <a:pt x="61064" y="72995"/>
                  </a:lnTo>
                  <a:lnTo>
                    <a:pt x="62403" y="75040"/>
                  </a:lnTo>
                  <a:lnTo>
                    <a:pt x="62971" y="74926"/>
                  </a:lnTo>
                  <a:lnTo>
                    <a:pt x="63363" y="72843"/>
                  </a:lnTo>
                  <a:lnTo>
                    <a:pt x="63363" y="72767"/>
                  </a:lnTo>
                  <a:lnTo>
                    <a:pt x="63211" y="69131"/>
                  </a:lnTo>
                  <a:lnTo>
                    <a:pt x="64158" y="67376"/>
                  </a:lnTo>
                  <a:lnTo>
                    <a:pt x="67087" y="65355"/>
                  </a:lnTo>
                  <a:lnTo>
                    <a:pt x="68704" y="62691"/>
                  </a:lnTo>
                  <a:lnTo>
                    <a:pt x="69461" y="60721"/>
                  </a:lnTo>
                  <a:lnTo>
                    <a:pt x="71924" y="58322"/>
                  </a:lnTo>
                  <a:lnTo>
                    <a:pt x="73452" y="58322"/>
                  </a:lnTo>
                  <a:lnTo>
                    <a:pt x="73755" y="58107"/>
                  </a:lnTo>
                  <a:lnTo>
                    <a:pt x="74575" y="55923"/>
                  </a:lnTo>
                  <a:lnTo>
                    <a:pt x="76747" y="54496"/>
                  </a:lnTo>
                  <a:lnTo>
                    <a:pt x="77682" y="55961"/>
                  </a:lnTo>
                  <a:lnTo>
                    <a:pt x="78124" y="56062"/>
                  </a:lnTo>
                  <a:lnTo>
                    <a:pt x="80119" y="54786"/>
                  </a:lnTo>
                  <a:lnTo>
                    <a:pt x="83591" y="53347"/>
                  </a:lnTo>
                  <a:lnTo>
                    <a:pt x="83705" y="52855"/>
                  </a:lnTo>
                  <a:lnTo>
                    <a:pt x="82909" y="51983"/>
                  </a:lnTo>
                  <a:lnTo>
                    <a:pt x="82657" y="51870"/>
                  </a:lnTo>
                  <a:lnTo>
                    <a:pt x="79715" y="52084"/>
                  </a:lnTo>
                  <a:lnTo>
                    <a:pt x="79134" y="50771"/>
                  </a:lnTo>
                  <a:lnTo>
                    <a:pt x="79134" y="49496"/>
                  </a:lnTo>
                  <a:lnTo>
                    <a:pt x="78970" y="49218"/>
                  </a:lnTo>
                  <a:lnTo>
                    <a:pt x="78528" y="48978"/>
                  </a:lnTo>
                  <a:lnTo>
                    <a:pt x="78742" y="48864"/>
                  </a:lnTo>
                  <a:lnTo>
                    <a:pt x="81002" y="48864"/>
                  </a:lnTo>
                  <a:lnTo>
                    <a:pt x="83212" y="49029"/>
                  </a:lnTo>
                  <a:lnTo>
                    <a:pt x="83389" y="48991"/>
                  </a:lnTo>
                  <a:lnTo>
                    <a:pt x="86028" y="47463"/>
                  </a:lnTo>
                  <a:cubicBezTo>
                    <a:pt x="87973" y="46023"/>
                    <a:pt x="88048" y="45910"/>
                    <a:pt x="88074" y="45847"/>
                  </a:cubicBezTo>
                  <a:cubicBezTo>
                    <a:pt x="88213" y="45657"/>
                    <a:pt x="88263" y="45569"/>
                    <a:pt x="86432" y="42362"/>
                  </a:cubicBezTo>
                  <a:lnTo>
                    <a:pt x="84399" y="40455"/>
                  </a:lnTo>
                  <a:lnTo>
                    <a:pt x="84033" y="38435"/>
                  </a:lnTo>
                  <a:lnTo>
                    <a:pt x="83553" y="34103"/>
                  </a:lnTo>
                  <a:lnTo>
                    <a:pt x="83010" y="33927"/>
                  </a:lnTo>
                  <a:lnTo>
                    <a:pt x="81078" y="36086"/>
                  </a:lnTo>
                  <a:lnTo>
                    <a:pt x="79576" y="35758"/>
                  </a:lnTo>
                  <a:lnTo>
                    <a:pt x="79310" y="34028"/>
                  </a:lnTo>
                  <a:lnTo>
                    <a:pt x="80055" y="32677"/>
                  </a:lnTo>
                  <a:lnTo>
                    <a:pt x="79866" y="32222"/>
                  </a:lnTo>
                  <a:lnTo>
                    <a:pt x="78212" y="31755"/>
                  </a:lnTo>
                  <a:lnTo>
                    <a:pt x="77164" y="30669"/>
                  </a:lnTo>
                  <a:lnTo>
                    <a:pt x="76937" y="30568"/>
                  </a:lnTo>
                  <a:lnTo>
                    <a:pt x="74070" y="30568"/>
                  </a:lnTo>
                  <a:lnTo>
                    <a:pt x="73199" y="30656"/>
                  </a:lnTo>
                  <a:lnTo>
                    <a:pt x="72921" y="30959"/>
                  </a:lnTo>
                  <a:lnTo>
                    <a:pt x="72845" y="33674"/>
                  </a:lnTo>
                  <a:lnTo>
                    <a:pt x="71583" y="35013"/>
                  </a:lnTo>
                  <a:lnTo>
                    <a:pt x="71545" y="35391"/>
                  </a:lnTo>
                  <a:lnTo>
                    <a:pt x="72290" y="36566"/>
                  </a:lnTo>
                  <a:lnTo>
                    <a:pt x="72492" y="38662"/>
                  </a:lnTo>
                  <a:lnTo>
                    <a:pt x="70535" y="40316"/>
                  </a:lnTo>
                  <a:lnTo>
                    <a:pt x="68615" y="40998"/>
                  </a:lnTo>
                  <a:lnTo>
                    <a:pt x="68401" y="41288"/>
                  </a:lnTo>
                  <a:lnTo>
                    <a:pt x="68401" y="44256"/>
                  </a:lnTo>
                  <a:lnTo>
                    <a:pt x="67555" y="44685"/>
                  </a:lnTo>
                  <a:lnTo>
                    <a:pt x="66380" y="43195"/>
                  </a:lnTo>
                  <a:lnTo>
                    <a:pt x="66974" y="40581"/>
                  </a:lnTo>
                  <a:lnTo>
                    <a:pt x="66822" y="40228"/>
                  </a:lnTo>
                  <a:lnTo>
                    <a:pt x="64676" y="39142"/>
                  </a:lnTo>
                  <a:lnTo>
                    <a:pt x="62453" y="37816"/>
                  </a:lnTo>
                  <a:lnTo>
                    <a:pt x="61443" y="36957"/>
                  </a:lnTo>
                  <a:lnTo>
                    <a:pt x="61241" y="36881"/>
                  </a:lnTo>
                  <a:lnTo>
                    <a:pt x="60509" y="36881"/>
                  </a:lnTo>
                  <a:lnTo>
                    <a:pt x="60307" y="34444"/>
                  </a:lnTo>
                  <a:lnTo>
                    <a:pt x="60686" y="32083"/>
                  </a:lnTo>
                  <a:lnTo>
                    <a:pt x="61456" y="30252"/>
                  </a:lnTo>
                  <a:cubicBezTo>
                    <a:pt x="61974" y="30050"/>
                    <a:pt x="62479" y="29823"/>
                    <a:pt x="62971" y="29558"/>
                  </a:cubicBezTo>
                  <a:cubicBezTo>
                    <a:pt x="63413" y="29330"/>
                    <a:pt x="63640" y="29229"/>
                    <a:pt x="63754" y="29179"/>
                  </a:cubicBezTo>
                  <a:cubicBezTo>
                    <a:pt x="63761" y="29180"/>
                    <a:pt x="63768" y="29180"/>
                    <a:pt x="63775" y="29180"/>
                  </a:cubicBezTo>
                  <a:cubicBezTo>
                    <a:pt x="63887" y="29180"/>
                    <a:pt x="64048" y="29086"/>
                    <a:pt x="64499" y="28813"/>
                  </a:cubicBezTo>
                  <a:lnTo>
                    <a:pt x="65029" y="28497"/>
                  </a:lnTo>
                  <a:cubicBezTo>
                    <a:pt x="66469" y="27638"/>
                    <a:pt x="66999" y="27323"/>
                    <a:pt x="67201" y="27171"/>
                  </a:cubicBezTo>
                  <a:lnTo>
                    <a:pt x="67214" y="27184"/>
                  </a:lnTo>
                  <a:lnTo>
                    <a:pt x="68792" y="25681"/>
                  </a:lnTo>
                  <a:lnTo>
                    <a:pt x="69992" y="24456"/>
                  </a:lnTo>
                  <a:lnTo>
                    <a:pt x="70737" y="24267"/>
                  </a:lnTo>
                  <a:lnTo>
                    <a:pt x="74083" y="24267"/>
                  </a:lnTo>
                  <a:lnTo>
                    <a:pt x="74399" y="23977"/>
                  </a:lnTo>
                  <a:lnTo>
                    <a:pt x="74550" y="21994"/>
                  </a:lnTo>
                  <a:lnTo>
                    <a:pt x="75548" y="20252"/>
                  </a:lnTo>
                  <a:lnTo>
                    <a:pt x="75573" y="20012"/>
                  </a:lnTo>
                  <a:lnTo>
                    <a:pt x="75106" y="18269"/>
                  </a:lnTo>
                  <a:lnTo>
                    <a:pt x="75005" y="18118"/>
                  </a:lnTo>
                  <a:lnTo>
                    <a:pt x="73363" y="16741"/>
                  </a:lnTo>
                  <a:lnTo>
                    <a:pt x="72883" y="16830"/>
                  </a:lnTo>
                  <a:lnTo>
                    <a:pt x="71873" y="18800"/>
                  </a:lnTo>
                  <a:lnTo>
                    <a:pt x="70320" y="19999"/>
                  </a:lnTo>
                  <a:lnTo>
                    <a:pt x="69676" y="20441"/>
                  </a:lnTo>
                  <a:lnTo>
                    <a:pt x="69676" y="18623"/>
                  </a:lnTo>
                  <a:lnTo>
                    <a:pt x="69929" y="17385"/>
                  </a:lnTo>
                  <a:lnTo>
                    <a:pt x="69411" y="17082"/>
                  </a:lnTo>
                  <a:lnTo>
                    <a:pt x="68691" y="17739"/>
                  </a:lnTo>
                  <a:lnTo>
                    <a:pt x="67896" y="15959"/>
                  </a:lnTo>
                  <a:lnTo>
                    <a:pt x="68918" y="14860"/>
                  </a:lnTo>
                  <a:lnTo>
                    <a:pt x="71002" y="10403"/>
                  </a:lnTo>
                  <a:lnTo>
                    <a:pt x="71873" y="10049"/>
                  </a:lnTo>
                  <a:lnTo>
                    <a:pt x="73767" y="8332"/>
                  </a:lnTo>
                  <a:lnTo>
                    <a:pt x="73691" y="7827"/>
                  </a:lnTo>
                  <a:lnTo>
                    <a:pt x="72896" y="7410"/>
                  </a:lnTo>
                  <a:lnTo>
                    <a:pt x="71785" y="7233"/>
                  </a:lnTo>
                  <a:lnTo>
                    <a:pt x="69373" y="7233"/>
                  </a:lnTo>
                  <a:lnTo>
                    <a:pt x="69057" y="7549"/>
                  </a:lnTo>
                  <a:lnTo>
                    <a:pt x="69057" y="9658"/>
                  </a:lnTo>
                  <a:lnTo>
                    <a:pt x="67037" y="12284"/>
                  </a:lnTo>
                  <a:lnTo>
                    <a:pt x="65294" y="14986"/>
                  </a:lnTo>
                  <a:lnTo>
                    <a:pt x="65294" y="15340"/>
                  </a:lnTo>
                  <a:lnTo>
                    <a:pt x="66077" y="16476"/>
                  </a:lnTo>
                  <a:lnTo>
                    <a:pt x="65762" y="18623"/>
                  </a:lnTo>
                  <a:lnTo>
                    <a:pt x="63375" y="19885"/>
                  </a:lnTo>
                  <a:lnTo>
                    <a:pt x="63375" y="18585"/>
                  </a:lnTo>
                  <a:lnTo>
                    <a:pt x="63085" y="18269"/>
                  </a:lnTo>
                  <a:lnTo>
                    <a:pt x="61342" y="18118"/>
                  </a:lnTo>
                  <a:lnTo>
                    <a:pt x="61128" y="18181"/>
                  </a:lnTo>
                  <a:lnTo>
                    <a:pt x="59890" y="19153"/>
                  </a:lnTo>
                  <a:lnTo>
                    <a:pt x="58223" y="16830"/>
                  </a:lnTo>
                  <a:lnTo>
                    <a:pt x="57971" y="16703"/>
                  </a:lnTo>
                  <a:lnTo>
                    <a:pt x="55799" y="16703"/>
                  </a:lnTo>
                  <a:lnTo>
                    <a:pt x="55521" y="16868"/>
                  </a:lnTo>
                  <a:lnTo>
                    <a:pt x="54827" y="18168"/>
                  </a:lnTo>
                  <a:lnTo>
                    <a:pt x="54435" y="18736"/>
                  </a:lnTo>
                  <a:lnTo>
                    <a:pt x="53652" y="16969"/>
                  </a:lnTo>
                  <a:lnTo>
                    <a:pt x="53261" y="16792"/>
                  </a:lnTo>
                  <a:cubicBezTo>
                    <a:pt x="53061" y="16867"/>
                    <a:pt x="52586" y="16997"/>
                    <a:pt x="52167" y="16997"/>
                  </a:cubicBezTo>
                  <a:cubicBezTo>
                    <a:pt x="51950" y="16997"/>
                    <a:pt x="51749" y="16962"/>
                    <a:pt x="51607" y="16868"/>
                  </a:cubicBezTo>
                  <a:cubicBezTo>
                    <a:pt x="51455" y="16767"/>
                    <a:pt x="51379" y="16590"/>
                    <a:pt x="51392" y="16426"/>
                  </a:cubicBezTo>
                  <a:cubicBezTo>
                    <a:pt x="51316" y="15112"/>
                    <a:pt x="51316" y="14986"/>
                    <a:pt x="51316" y="14974"/>
                  </a:cubicBezTo>
                  <a:lnTo>
                    <a:pt x="51215" y="14746"/>
                  </a:lnTo>
                  <a:lnTo>
                    <a:pt x="47945" y="11716"/>
                  </a:lnTo>
                  <a:lnTo>
                    <a:pt x="46922" y="11009"/>
                  </a:lnTo>
                  <a:lnTo>
                    <a:pt x="46682" y="10958"/>
                  </a:lnTo>
                  <a:lnTo>
                    <a:pt x="45142" y="11223"/>
                  </a:lnTo>
                  <a:lnTo>
                    <a:pt x="44435" y="9077"/>
                  </a:lnTo>
                  <a:lnTo>
                    <a:pt x="44233" y="8875"/>
                  </a:lnTo>
                  <a:lnTo>
                    <a:pt x="42806" y="8433"/>
                  </a:lnTo>
                  <a:lnTo>
                    <a:pt x="42679" y="8420"/>
                  </a:lnTo>
                  <a:lnTo>
                    <a:pt x="39182" y="8862"/>
                  </a:lnTo>
                  <a:lnTo>
                    <a:pt x="37262" y="8445"/>
                  </a:lnTo>
                  <a:lnTo>
                    <a:pt x="34649" y="6210"/>
                  </a:lnTo>
                  <a:lnTo>
                    <a:pt x="31075" y="4506"/>
                  </a:lnTo>
                  <a:lnTo>
                    <a:pt x="28499" y="2031"/>
                  </a:lnTo>
                  <a:lnTo>
                    <a:pt x="26365" y="263"/>
                  </a:lnTo>
                  <a:lnTo>
                    <a:pt x="26100" y="187"/>
                  </a:lnTo>
                  <a:lnTo>
                    <a:pt x="23524" y="756"/>
                  </a:lnTo>
                  <a:cubicBezTo>
                    <a:pt x="23360" y="465"/>
                    <a:pt x="23120" y="238"/>
                    <a:pt x="22817" y="124"/>
                  </a:cubicBezTo>
                  <a:cubicBezTo>
                    <a:pt x="22620" y="41"/>
                    <a:pt x="22402" y="0"/>
                    <a:pt x="221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286;p80">
              <a:extLst>
                <a:ext uri="{FF2B5EF4-FFF2-40B4-BE49-F238E27FC236}">
                  <a16:creationId xmlns:a16="http://schemas.microsoft.com/office/drawing/2014/main" id="{D93CE38F-C3FE-4B61-9903-F58174E86C85}"/>
                </a:ext>
              </a:extLst>
            </p:cNvPr>
            <p:cNvSpPr/>
            <p:nvPr/>
          </p:nvSpPr>
          <p:spPr>
            <a:xfrm>
              <a:off x="1940550" y="1654925"/>
              <a:ext cx="124725" cy="149650"/>
            </a:xfrm>
            <a:custGeom>
              <a:avLst/>
              <a:gdLst/>
              <a:ahLst/>
              <a:cxnLst/>
              <a:rect l="l" t="t" r="r" b="b"/>
              <a:pathLst>
                <a:path w="4989" h="5986" extrusionOk="0">
                  <a:moveTo>
                    <a:pt x="2425" y="0"/>
                  </a:moveTo>
                  <a:lnTo>
                    <a:pt x="1023" y="1200"/>
                  </a:lnTo>
                  <a:lnTo>
                    <a:pt x="1" y="3851"/>
                  </a:lnTo>
                  <a:lnTo>
                    <a:pt x="1" y="5985"/>
                  </a:lnTo>
                  <a:lnTo>
                    <a:pt x="2362" y="4104"/>
                  </a:lnTo>
                  <a:lnTo>
                    <a:pt x="3511" y="4887"/>
                  </a:lnTo>
                  <a:lnTo>
                    <a:pt x="4988" y="4419"/>
                  </a:lnTo>
                  <a:lnTo>
                    <a:pt x="3271" y="2210"/>
                  </a:lnTo>
                  <a:lnTo>
                    <a:pt x="24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287;p80">
              <a:extLst>
                <a:ext uri="{FF2B5EF4-FFF2-40B4-BE49-F238E27FC236}">
                  <a16:creationId xmlns:a16="http://schemas.microsoft.com/office/drawing/2014/main" id="{FC93D53F-2326-42FB-BDD7-CD83B33D1D2B}"/>
                </a:ext>
              </a:extLst>
            </p:cNvPr>
            <p:cNvSpPr/>
            <p:nvPr/>
          </p:nvSpPr>
          <p:spPr>
            <a:xfrm>
              <a:off x="1932650" y="1641650"/>
              <a:ext cx="145575" cy="179325"/>
            </a:xfrm>
            <a:custGeom>
              <a:avLst/>
              <a:gdLst/>
              <a:ahLst/>
              <a:cxnLst/>
              <a:rect l="l" t="t" r="r" b="b"/>
              <a:pathLst>
                <a:path w="5823" h="7173" extrusionOk="0">
                  <a:moveTo>
                    <a:pt x="2602" y="1049"/>
                  </a:moveTo>
                  <a:lnTo>
                    <a:pt x="3297" y="2842"/>
                  </a:lnTo>
                  <a:lnTo>
                    <a:pt x="4774" y="4774"/>
                  </a:lnTo>
                  <a:lnTo>
                    <a:pt x="3877" y="5064"/>
                  </a:lnTo>
                  <a:lnTo>
                    <a:pt x="2665" y="4231"/>
                  </a:lnTo>
                  <a:lnTo>
                    <a:pt x="632" y="5860"/>
                  </a:lnTo>
                  <a:lnTo>
                    <a:pt x="632" y="4433"/>
                  </a:lnTo>
                  <a:lnTo>
                    <a:pt x="1605" y="1907"/>
                  </a:lnTo>
                  <a:lnTo>
                    <a:pt x="2602" y="1049"/>
                  </a:lnTo>
                  <a:close/>
                  <a:moveTo>
                    <a:pt x="2880" y="1"/>
                  </a:moveTo>
                  <a:lnTo>
                    <a:pt x="1074" y="1541"/>
                  </a:lnTo>
                  <a:lnTo>
                    <a:pt x="26" y="4269"/>
                  </a:lnTo>
                  <a:lnTo>
                    <a:pt x="1" y="7173"/>
                  </a:lnTo>
                  <a:lnTo>
                    <a:pt x="1" y="7173"/>
                  </a:lnTo>
                  <a:lnTo>
                    <a:pt x="2703" y="5026"/>
                  </a:lnTo>
                  <a:lnTo>
                    <a:pt x="3776" y="5771"/>
                  </a:lnTo>
                  <a:lnTo>
                    <a:pt x="5822" y="5102"/>
                  </a:lnTo>
                  <a:lnTo>
                    <a:pt x="3865" y="2577"/>
                  </a:lnTo>
                  <a:lnTo>
                    <a:pt x="28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288;p80">
              <a:extLst>
                <a:ext uri="{FF2B5EF4-FFF2-40B4-BE49-F238E27FC236}">
                  <a16:creationId xmlns:a16="http://schemas.microsoft.com/office/drawing/2014/main" id="{09C14FC4-7283-473C-A63F-02BBEB65E351}"/>
                </a:ext>
              </a:extLst>
            </p:cNvPr>
            <p:cNvSpPr/>
            <p:nvPr/>
          </p:nvSpPr>
          <p:spPr>
            <a:xfrm>
              <a:off x="2019475" y="1292525"/>
              <a:ext cx="410075" cy="583375"/>
            </a:xfrm>
            <a:custGeom>
              <a:avLst/>
              <a:gdLst/>
              <a:ahLst/>
              <a:cxnLst/>
              <a:rect l="l" t="t" r="r" b="b"/>
              <a:pathLst>
                <a:path w="16403" h="23335" extrusionOk="0">
                  <a:moveTo>
                    <a:pt x="4129" y="0"/>
                  </a:moveTo>
                  <a:lnTo>
                    <a:pt x="1213" y="2122"/>
                  </a:lnTo>
                  <a:lnTo>
                    <a:pt x="0" y="4407"/>
                  </a:lnTo>
                  <a:lnTo>
                    <a:pt x="0" y="7248"/>
                  </a:lnTo>
                  <a:lnTo>
                    <a:pt x="2122" y="6857"/>
                  </a:lnTo>
                  <a:lnTo>
                    <a:pt x="4571" y="8347"/>
                  </a:lnTo>
                  <a:lnTo>
                    <a:pt x="6541" y="8827"/>
                  </a:lnTo>
                  <a:lnTo>
                    <a:pt x="7210" y="7576"/>
                  </a:lnTo>
                  <a:lnTo>
                    <a:pt x="8170" y="11339"/>
                  </a:lnTo>
                  <a:lnTo>
                    <a:pt x="9521" y="12842"/>
                  </a:lnTo>
                  <a:lnTo>
                    <a:pt x="8258" y="15052"/>
                  </a:lnTo>
                  <a:cubicBezTo>
                    <a:pt x="8258" y="15052"/>
                    <a:pt x="8978" y="16314"/>
                    <a:pt x="6996" y="16706"/>
                  </a:cubicBezTo>
                  <a:cubicBezTo>
                    <a:pt x="5026" y="17097"/>
                    <a:pt x="6364" y="16946"/>
                    <a:pt x="5026" y="17097"/>
                  </a:cubicBezTo>
                  <a:cubicBezTo>
                    <a:pt x="3688" y="17261"/>
                    <a:pt x="3688" y="17539"/>
                    <a:pt x="3688" y="17539"/>
                  </a:cubicBezTo>
                  <a:lnTo>
                    <a:pt x="4180" y="18915"/>
                  </a:lnTo>
                  <a:lnTo>
                    <a:pt x="6604" y="18915"/>
                  </a:lnTo>
                  <a:lnTo>
                    <a:pt x="7943" y="20810"/>
                  </a:lnTo>
                  <a:lnTo>
                    <a:pt x="9521" y="22539"/>
                  </a:lnTo>
                  <a:lnTo>
                    <a:pt x="11579" y="23335"/>
                  </a:lnTo>
                  <a:lnTo>
                    <a:pt x="10405" y="20532"/>
                  </a:lnTo>
                  <a:lnTo>
                    <a:pt x="12375" y="21693"/>
                  </a:lnTo>
                  <a:lnTo>
                    <a:pt x="13473" y="20115"/>
                  </a:lnTo>
                  <a:lnTo>
                    <a:pt x="12059" y="16794"/>
                  </a:lnTo>
                  <a:lnTo>
                    <a:pt x="12615" y="15923"/>
                  </a:lnTo>
                  <a:lnTo>
                    <a:pt x="14420" y="18360"/>
                  </a:lnTo>
                  <a:lnTo>
                    <a:pt x="15683" y="16794"/>
                  </a:lnTo>
                  <a:lnTo>
                    <a:pt x="16403" y="15052"/>
                  </a:lnTo>
                  <a:lnTo>
                    <a:pt x="12931" y="12135"/>
                  </a:lnTo>
                  <a:lnTo>
                    <a:pt x="14269" y="11630"/>
                  </a:lnTo>
                  <a:lnTo>
                    <a:pt x="13549" y="8195"/>
                  </a:lnTo>
                  <a:lnTo>
                    <a:pt x="12211" y="5821"/>
                  </a:lnTo>
                  <a:lnTo>
                    <a:pt x="10721" y="4963"/>
                  </a:lnTo>
                  <a:lnTo>
                    <a:pt x="9067" y="3624"/>
                  </a:lnTo>
                  <a:lnTo>
                    <a:pt x="10557" y="3069"/>
                  </a:lnTo>
                  <a:lnTo>
                    <a:pt x="10165" y="1414"/>
                  </a:lnTo>
                  <a:lnTo>
                    <a:pt x="7918" y="354"/>
                  </a:lnTo>
                  <a:lnTo>
                    <a:pt x="5670" y="1326"/>
                  </a:lnTo>
                  <a:lnTo>
                    <a:pt x="5165" y="2677"/>
                  </a:lnTo>
                  <a:lnTo>
                    <a:pt x="3814" y="4256"/>
                  </a:lnTo>
                  <a:lnTo>
                    <a:pt x="2993" y="3069"/>
                  </a:lnTo>
                  <a:lnTo>
                    <a:pt x="41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289;p80">
              <a:extLst>
                <a:ext uri="{FF2B5EF4-FFF2-40B4-BE49-F238E27FC236}">
                  <a16:creationId xmlns:a16="http://schemas.microsoft.com/office/drawing/2014/main" id="{FEAE1E43-2515-4FBD-8298-A0732F2AFE66}"/>
                </a:ext>
              </a:extLst>
            </p:cNvPr>
            <p:cNvSpPr/>
            <p:nvPr/>
          </p:nvSpPr>
          <p:spPr>
            <a:xfrm>
              <a:off x="2011275" y="1270725"/>
              <a:ext cx="427750" cy="619075"/>
            </a:xfrm>
            <a:custGeom>
              <a:avLst/>
              <a:gdLst/>
              <a:ahLst/>
              <a:cxnLst/>
              <a:rect l="l" t="t" r="r" b="b"/>
              <a:pathLst>
                <a:path w="17110" h="24763" extrusionOk="0">
                  <a:moveTo>
                    <a:pt x="8246" y="1567"/>
                  </a:moveTo>
                  <a:lnTo>
                    <a:pt x="10228" y="2501"/>
                  </a:lnTo>
                  <a:lnTo>
                    <a:pt x="10518" y="3739"/>
                  </a:lnTo>
                  <a:lnTo>
                    <a:pt x="8763" y="4383"/>
                  </a:lnTo>
                  <a:lnTo>
                    <a:pt x="10885" y="6087"/>
                  </a:lnTo>
                  <a:lnTo>
                    <a:pt x="12311" y="6908"/>
                  </a:lnTo>
                  <a:lnTo>
                    <a:pt x="13587" y="9156"/>
                  </a:lnTo>
                  <a:lnTo>
                    <a:pt x="14231" y="12287"/>
                  </a:lnTo>
                  <a:lnTo>
                    <a:pt x="12640" y="12881"/>
                  </a:lnTo>
                  <a:lnTo>
                    <a:pt x="16340" y="15999"/>
                  </a:lnTo>
                  <a:lnTo>
                    <a:pt x="15733" y="17477"/>
                  </a:lnTo>
                  <a:lnTo>
                    <a:pt x="14761" y="18689"/>
                  </a:lnTo>
                  <a:lnTo>
                    <a:pt x="12918" y="16227"/>
                  </a:lnTo>
                  <a:lnTo>
                    <a:pt x="12021" y="17616"/>
                  </a:lnTo>
                  <a:lnTo>
                    <a:pt x="13448" y="20937"/>
                  </a:lnTo>
                  <a:lnTo>
                    <a:pt x="12615" y="22136"/>
                  </a:lnTo>
                  <a:lnTo>
                    <a:pt x="10076" y="20633"/>
                  </a:lnTo>
                  <a:lnTo>
                    <a:pt x="11339" y="23639"/>
                  </a:lnTo>
                  <a:lnTo>
                    <a:pt x="10051" y="23146"/>
                  </a:lnTo>
                  <a:lnTo>
                    <a:pt x="8549" y="21492"/>
                  </a:lnTo>
                  <a:lnTo>
                    <a:pt x="7109" y="19459"/>
                  </a:lnTo>
                  <a:lnTo>
                    <a:pt x="4748" y="19459"/>
                  </a:lnTo>
                  <a:lnTo>
                    <a:pt x="4407" y="18500"/>
                  </a:lnTo>
                  <a:cubicBezTo>
                    <a:pt x="4723" y="18373"/>
                    <a:pt x="5064" y="18297"/>
                    <a:pt x="5417" y="18272"/>
                  </a:cubicBezTo>
                  <a:cubicBezTo>
                    <a:pt x="6124" y="18196"/>
                    <a:pt x="6124" y="18196"/>
                    <a:pt x="6238" y="18146"/>
                  </a:cubicBezTo>
                  <a:cubicBezTo>
                    <a:pt x="6301" y="18121"/>
                    <a:pt x="6453" y="18070"/>
                    <a:pt x="7412" y="17881"/>
                  </a:cubicBezTo>
                  <a:cubicBezTo>
                    <a:pt x="8208" y="17717"/>
                    <a:pt x="8725" y="17401"/>
                    <a:pt x="8940" y="16934"/>
                  </a:cubicBezTo>
                  <a:cubicBezTo>
                    <a:pt x="9079" y="16618"/>
                    <a:pt x="9079" y="16265"/>
                    <a:pt x="8953" y="15936"/>
                  </a:cubicBezTo>
                  <a:lnTo>
                    <a:pt x="10253" y="13676"/>
                  </a:lnTo>
                  <a:lnTo>
                    <a:pt x="8801" y="12060"/>
                  </a:lnTo>
                  <a:lnTo>
                    <a:pt x="7652" y="7590"/>
                  </a:lnTo>
                  <a:lnTo>
                    <a:pt x="6718" y="9332"/>
                  </a:lnTo>
                  <a:lnTo>
                    <a:pt x="5026" y="8928"/>
                  </a:lnTo>
                  <a:lnTo>
                    <a:pt x="2513" y="7388"/>
                  </a:lnTo>
                  <a:lnTo>
                    <a:pt x="644" y="7741"/>
                  </a:lnTo>
                  <a:lnTo>
                    <a:pt x="644" y="5367"/>
                  </a:lnTo>
                  <a:lnTo>
                    <a:pt x="1793" y="3208"/>
                  </a:lnTo>
                  <a:lnTo>
                    <a:pt x="3801" y="1744"/>
                  </a:lnTo>
                  <a:lnTo>
                    <a:pt x="3801" y="1744"/>
                  </a:lnTo>
                  <a:lnTo>
                    <a:pt x="2980" y="3991"/>
                  </a:lnTo>
                  <a:lnTo>
                    <a:pt x="4129" y="5645"/>
                  </a:lnTo>
                  <a:lnTo>
                    <a:pt x="5745" y="3751"/>
                  </a:lnTo>
                  <a:lnTo>
                    <a:pt x="6263" y="2438"/>
                  </a:lnTo>
                  <a:lnTo>
                    <a:pt x="8246" y="1567"/>
                  </a:lnTo>
                  <a:close/>
                  <a:moveTo>
                    <a:pt x="5114" y="1"/>
                  </a:moveTo>
                  <a:lnTo>
                    <a:pt x="1288" y="2779"/>
                  </a:lnTo>
                  <a:lnTo>
                    <a:pt x="0" y="5203"/>
                  </a:lnTo>
                  <a:lnTo>
                    <a:pt x="0" y="8486"/>
                  </a:lnTo>
                  <a:lnTo>
                    <a:pt x="2374" y="8044"/>
                  </a:lnTo>
                  <a:lnTo>
                    <a:pt x="4723" y="9471"/>
                  </a:lnTo>
                  <a:lnTo>
                    <a:pt x="7021" y="10039"/>
                  </a:lnTo>
                  <a:lnTo>
                    <a:pt x="7425" y="9294"/>
                  </a:lnTo>
                  <a:lnTo>
                    <a:pt x="8208" y="12350"/>
                  </a:lnTo>
                  <a:lnTo>
                    <a:pt x="9458" y="13739"/>
                  </a:lnTo>
                  <a:lnTo>
                    <a:pt x="8321" y="15747"/>
                  </a:lnTo>
                  <a:lnTo>
                    <a:pt x="8233" y="15911"/>
                  </a:lnTo>
                  <a:lnTo>
                    <a:pt x="8309" y="16063"/>
                  </a:lnTo>
                  <a:cubicBezTo>
                    <a:pt x="8410" y="16252"/>
                    <a:pt x="8422" y="16467"/>
                    <a:pt x="8347" y="16669"/>
                  </a:cubicBezTo>
                  <a:cubicBezTo>
                    <a:pt x="8220" y="16946"/>
                    <a:pt x="7842" y="17148"/>
                    <a:pt x="7273" y="17262"/>
                  </a:cubicBezTo>
                  <a:cubicBezTo>
                    <a:pt x="6263" y="17464"/>
                    <a:pt x="6099" y="17527"/>
                    <a:pt x="6011" y="17565"/>
                  </a:cubicBezTo>
                  <a:cubicBezTo>
                    <a:pt x="5783" y="17603"/>
                    <a:pt x="5556" y="17641"/>
                    <a:pt x="5329" y="17654"/>
                  </a:cubicBezTo>
                  <a:cubicBezTo>
                    <a:pt x="4937" y="17704"/>
                    <a:pt x="3712" y="17843"/>
                    <a:pt x="3712" y="18411"/>
                  </a:cubicBezTo>
                  <a:lnTo>
                    <a:pt x="4293" y="20103"/>
                  </a:lnTo>
                  <a:lnTo>
                    <a:pt x="6793" y="20103"/>
                  </a:lnTo>
                  <a:lnTo>
                    <a:pt x="8056" y="21884"/>
                  </a:lnTo>
                  <a:lnTo>
                    <a:pt x="9685" y="23677"/>
                  </a:lnTo>
                  <a:lnTo>
                    <a:pt x="12488" y="24763"/>
                  </a:lnTo>
                  <a:lnTo>
                    <a:pt x="11390" y="22161"/>
                  </a:lnTo>
                  <a:lnTo>
                    <a:pt x="12791" y="22982"/>
                  </a:lnTo>
                  <a:lnTo>
                    <a:pt x="14168" y="20987"/>
                  </a:lnTo>
                  <a:lnTo>
                    <a:pt x="12741" y="17666"/>
                  </a:lnTo>
                  <a:lnTo>
                    <a:pt x="12968" y="17325"/>
                  </a:lnTo>
                  <a:lnTo>
                    <a:pt x="14748" y="19712"/>
                  </a:lnTo>
                  <a:lnTo>
                    <a:pt x="16264" y="17830"/>
                  </a:lnTo>
                  <a:lnTo>
                    <a:pt x="17110" y="15810"/>
                  </a:lnTo>
                  <a:lnTo>
                    <a:pt x="13877" y="13083"/>
                  </a:lnTo>
                  <a:lnTo>
                    <a:pt x="14963" y="12678"/>
                  </a:lnTo>
                  <a:lnTo>
                    <a:pt x="14193" y="8979"/>
                  </a:lnTo>
                  <a:lnTo>
                    <a:pt x="12779" y="6453"/>
                  </a:lnTo>
                  <a:lnTo>
                    <a:pt x="11238" y="5569"/>
                  </a:lnTo>
                  <a:lnTo>
                    <a:pt x="10013" y="4585"/>
                  </a:lnTo>
                  <a:lnTo>
                    <a:pt x="11263" y="4117"/>
                  </a:lnTo>
                  <a:lnTo>
                    <a:pt x="10771" y="2047"/>
                  </a:lnTo>
                  <a:lnTo>
                    <a:pt x="8258" y="860"/>
                  </a:lnTo>
                  <a:lnTo>
                    <a:pt x="5758" y="1958"/>
                  </a:lnTo>
                  <a:lnTo>
                    <a:pt x="5215" y="3372"/>
                  </a:lnTo>
                  <a:lnTo>
                    <a:pt x="4180" y="4597"/>
                  </a:lnTo>
                  <a:lnTo>
                    <a:pt x="3675" y="3890"/>
                  </a:lnTo>
                  <a:lnTo>
                    <a:pt x="51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290;p80">
              <a:extLst>
                <a:ext uri="{FF2B5EF4-FFF2-40B4-BE49-F238E27FC236}">
                  <a16:creationId xmlns:a16="http://schemas.microsoft.com/office/drawing/2014/main" id="{60E78C58-A458-4763-9F46-D1BF7BE046ED}"/>
                </a:ext>
              </a:extLst>
            </p:cNvPr>
            <p:cNvSpPr/>
            <p:nvPr/>
          </p:nvSpPr>
          <p:spPr>
            <a:xfrm>
              <a:off x="2342725" y="2272700"/>
              <a:ext cx="102300" cy="109875"/>
            </a:xfrm>
            <a:custGeom>
              <a:avLst/>
              <a:gdLst/>
              <a:ahLst/>
              <a:cxnLst/>
              <a:rect l="l" t="t" r="r" b="b"/>
              <a:pathLst>
                <a:path w="4092" h="4395" extrusionOk="0">
                  <a:moveTo>
                    <a:pt x="112" y="2946"/>
                  </a:moveTo>
                  <a:cubicBezTo>
                    <a:pt x="41" y="2963"/>
                    <a:pt x="1" y="2986"/>
                    <a:pt x="1" y="3018"/>
                  </a:cubicBezTo>
                  <a:cubicBezTo>
                    <a:pt x="1" y="3026"/>
                    <a:pt x="3" y="3031"/>
                    <a:pt x="9" y="3031"/>
                  </a:cubicBezTo>
                  <a:cubicBezTo>
                    <a:pt x="25" y="3031"/>
                    <a:pt x="60" y="3000"/>
                    <a:pt x="112" y="2946"/>
                  </a:cubicBezTo>
                  <a:close/>
                  <a:moveTo>
                    <a:pt x="2337" y="0"/>
                  </a:moveTo>
                  <a:cubicBezTo>
                    <a:pt x="2337" y="0"/>
                    <a:pt x="576" y="2455"/>
                    <a:pt x="112" y="2946"/>
                  </a:cubicBezTo>
                  <a:lnTo>
                    <a:pt x="112" y="2946"/>
                  </a:lnTo>
                  <a:cubicBezTo>
                    <a:pt x="226" y="2918"/>
                    <a:pt x="419" y="2908"/>
                    <a:pt x="644" y="2908"/>
                  </a:cubicBezTo>
                  <a:cubicBezTo>
                    <a:pt x="1336" y="2908"/>
                    <a:pt x="2337" y="3005"/>
                    <a:pt x="2337" y="3005"/>
                  </a:cubicBezTo>
                  <a:lnTo>
                    <a:pt x="3145" y="4394"/>
                  </a:lnTo>
                  <a:lnTo>
                    <a:pt x="4092" y="3990"/>
                  </a:lnTo>
                  <a:lnTo>
                    <a:pt x="4092" y="2096"/>
                  </a:lnTo>
                  <a:lnTo>
                    <a:pt x="2438" y="1465"/>
                  </a:lnTo>
                  <a:lnTo>
                    <a:pt x="23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291;p80">
              <a:extLst>
                <a:ext uri="{FF2B5EF4-FFF2-40B4-BE49-F238E27FC236}">
                  <a16:creationId xmlns:a16="http://schemas.microsoft.com/office/drawing/2014/main" id="{FAE0D28B-A1E2-4EDA-8E35-53ADB8D51F23}"/>
                </a:ext>
              </a:extLst>
            </p:cNvPr>
            <p:cNvSpPr/>
            <p:nvPr/>
          </p:nvSpPr>
          <p:spPr>
            <a:xfrm>
              <a:off x="2334825" y="2250600"/>
              <a:ext cx="118400" cy="142075"/>
            </a:xfrm>
            <a:custGeom>
              <a:avLst/>
              <a:gdLst/>
              <a:ahLst/>
              <a:cxnLst/>
              <a:rect l="l" t="t" r="r" b="b"/>
              <a:pathLst>
                <a:path w="4736" h="5683" extrusionOk="0">
                  <a:moveTo>
                    <a:pt x="2387" y="1781"/>
                  </a:moveTo>
                  <a:lnTo>
                    <a:pt x="2450" y="2576"/>
                  </a:lnTo>
                  <a:lnTo>
                    <a:pt x="4079" y="3207"/>
                  </a:lnTo>
                  <a:lnTo>
                    <a:pt x="4079" y="4659"/>
                  </a:lnTo>
                  <a:lnTo>
                    <a:pt x="3587" y="4874"/>
                  </a:lnTo>
                  <a:lnTo>
                    <a:pt x="2829" y="3586"/>
                  </a:lnTo>
                  <a:lnTo>
                    <a:pt x="2665" y="3574"/>
                  </a:lnTo>
                  <a:cubicBezTo>
                    <a:pt x="1983" y="3510"/>
                    <a:pt x="1491" y="3473"/>
                    <a:pt x="1125" y="3473"/>
                  </a:cubicBezTo>
                  <a:lnTo>
                    <a:pt x="1137" y="3473"/>
                  </a:lnTo>
                  <a:cubicBezTo>
                    <a:pt x="1428" y="3106"/>
                    <a:pt x="1819" y="2576"/>
                    <a:pt x="2387" y="1781"/>
                  </a:cubicBezTo>
                  <a:close/>
                  <a:moveTo>
                    <a:pt x="2905" y="0"/>
                  </a:moveTo>
                  <a:lnTo>
                    <a:pt x="2400" y="707"/>
                  </a:lnTo>
                  <a:cubicBezTo>
                    <a:pt x="1541" y="1894"/>
                    <a:pt x="582" y="3195"/>
                    <a:pt x="253" y="3561"/>
                  </a:cubicBezTo>
                  <a:cubicBezTo>
                    <a:pt x="203" y="3574"/>
                    <a:pt x="165" y="3599"/>
                    <a:pt x="127" y="3637"/>
                  </a:cubicBezTo>
                  <a:lnTo>
                    <a:pt x="1" y="3763"/>
                  </a:lnTo>
                  <a:lnTo>
                    <a:pt x="1" y="4142"/>
                  </a:lnTo>
                  <a:lnTo>
                    <a:pt x="228" y="4218"/>
                  </a:lnTo>
                  <a:cubicBezTo>
                    <a:pt x="268" y="4227"/>
                    <a:pt x="302" y="4237"/>
                    <a:pt x="339" y="4237"/>
                  </a:cubicBezTo>
                  <a:cubicBezTo>
                    <a:pt x="396" y="4237"/>
                    <a:pt x="462" y="4214"/>
                    <a:pt x="569" y="4129"/>
                  </a:cubicBezTo>
                  <a:cubicBezTo>
                    <a:pt x="771" y="4117"/>
                    <a:pt x="974" y="4111"/>
                    <a:pt x="1176" y="4111"/>
                  </a:cubicBezTo>
                  <a:cubicBezTo>
                    <a:pt x="1605" y="4111"/>
                    <a:pt x="2034" y="4137"/>
                    <a:pt x="2463" y="4180"/>
                  </a:cubicBezTo>
                  <a:lnTo>
                    <a:pt x="3334" y="5682"/>
                  </a:lnTo>
                  <a:lnTo>
                    <a:pt x="4736" y="5076"/>
                  </a:lnTo>
                  <a:lnTo>
                    <a:pt x="4736" y="2753"/>
                  </a:lnTo>
                  <a:lnTo>
                    <a:pt x="3069" y="2121"/>
                  </a:lnTo>
                  <a:lnTo>
                    <a:pt x="2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292;p80">
              <a:extLst>
                <a:ext uri="{FF2B5EF4-FFF2-40B4-BE49-F238E27FC236}">
                  <a16:creationId xmlns:a16="http://schemas.microsoft.com/office/drawing/2014/main" id="{6D26A05A-8188-4596-B412-B783BA2291F2}"/>
                </a:ext>
              </a:extLst>
            </p:cNvPr>
            <p:cNvSpPr/>
            <p:nvPr/>
          </p:nvSpPr>
          <p:spPr>
            <a:xfrm>
              <a:off x="1713900" y="3010725"/>
              <a:ext cx="224775" cy="69925"/>
            </a:xfrm>
            <a:custGeom>
              <a:avLst/>
              <a:gdLst/>
              <a:ahLst/>
              <a:cxnLst/>
              <a:rect l="l" t="t" r="r" b="b"/>
              <a:pathLst>
                <a:path w="8991" h="2797" extrusionOk="0">
                  <a:moveTo>
                    <a:pt x="1112" y="1"/>
                  </a:moveTo>
                  <a:lnTo>
                    <a:pt x="0" y="556"/>
                  </a:lnTo>
                  <a:lnTo>
                    <a:pt x="1112" y="834"/>
                  </a:lnTo>
                  <a:cubicBezTo>
                    <a:pt x="1112" y="834"/>
                    <a:pt x="3864" y="1125"/>
                    <a:pt x="4104" y="1125"/>
                  </a:cubicBezTo>
                  <a:cubicBezTo>
                    <a:pt x="4344" y="1125"/>
                    <a:pt x="6705" y="2110"/>
                    <a:pt x="6705" y="2110"/>
                  </a:cubicBezTo>
                  <a:cubicBezTo>
                    <a:pt x="6705" y="2110"/>
                    <a:pt x="5423" y="2797"/>
                    <a:pt x="5497" y="2797"/>
                  </a:cubicBezTo>
                  <a:cubicBezTo>
                    <a:pt x="5501" y="2797"/>
                    <a:pt x="5508" y="2795"/>
                    <a:pt x="5518" y="2791"/>
                  </a:cubicBezTo>
                  <a:cubicBezTo>
                    <a:pt x="5758" y="2716"/>
                    <a:pt x="8991" y="2463"/>
                    <a:pt x="8991" y="2463"/>
                  </a:cubicBezTo>
                  <a:lnTo>
                    <a:pt x="7892" y="1390"/>
                  </a:lnTo>
                  <a:lnTo>
                    <a:pt x="324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293;p80">
              <a:extLst>
                <a:ext uri="{FF2B5EF4-FFF2-40B4-BE49-F238E27FC236}">
                  <a16:creationId xmlns:a16="http://schemas.microsoft.com/office/drawing/2014/main" id="{AF9ADC06-BD62-48E9-8BA2-C5DC47DDFEA2}"/>
                </a:ext>
              </a:extLst>
            </p:cNvPr>
            <p:cNvSpPr/>
            <p:nvPr/>
          </p:nvSpPr>
          <p:spPr>
            <a:xfrm>
              <a:off x="1691475" y="3002850"/>
              <a:ext cx="265200" cy="86825"/>
            </a:xfrm>
            <a:custGeom>
              <a:avLst/>
              <a:gdLst/>
              <a:ahLst/>
              <a:cxnLst/>
              <a:rect l="l" t="t" r="r" b="b"/>
              <a:pathLst>
                <a:path w="10608" h="3473" extrusionOk="0">
                  <a:moveTo>
                    <a:pt x="4079" y="644"/>
                  </a:moveTo>
                  <a:lnTo>
                    <a:pt x="8613" y="1995"/>
                  </a:lnTo>
                  <a:lnTo>
                    <a:pt x="9168" y="2526"/>
                  </a:lnTo>
                  <a:cubicBezTo>
                    <a:pt x="8764" y="2551"/>
                    <a:pt x="8310" y="2589"/>
                    <a:pt x="7880" y="2627"/>
                  </a:cubicBezTo>
                  <a:lnTo>
                    <a:pt x="8335" y="2387"/>
                  </a:lnTo>
                  <a:lnTo>
                    <a:pt x="7716" y="2134"/>
                  </a:lnTo>
                  <a:cubicBezTo>
                    <a:pt x="6112" y="1465"/>
                    <a:pt x="5191" y="1124"/>
                    <a:pt x="5001" y="1124"/>
                  </a:cubicBezTo>
                  <a:cubicBezTo>
                    <a:pt x="4824" y="1124"/>
                    <a:pt x="3095" y="947"/>
                    <a:pt x="2072" y="846"/>
                  </a:cubicBezTo>
                  <a:lnTo>
                    <a:pt x="1807" y="770"/>
                  </a:lnTo>
                  <a:lnTo>
                    <a:pt x="2072" y="644"/>
                  </a:lnTo>
                  <a:close/>
                  <a:moveTo>
                    <a:pt x="1933" y="0"/>
                  </a:moveTo>
                  <a:lnTo>
                    <a:pt x="1" y="973"/>
                  </a:lnTo>
                  <a:lnTo>
                    <a:pt x="1971" y="1465"/>
                  </a:lnTo>
                  <a:cubicBezTo>
                    <a:pt x="2438" y="1515"/>
                    <a:pt x="4749" y="1755"/>
                    <a:pt x="4976" y="1755"/>
                  </a:cubicBezTo>
                  <a:cubicBezTo>
                    <a:pt x="5127" y="1781"/>
                    <a:pt x="5974" y="2096"/>
                    <a:pt x="6857" y="2462"/>
                  </a:cubicBezTo>
                  <a:cubicBezTo>
                    <a:pt x="5974" y="2942"/>
                    <a:pt x="5986" y="2980"/>
                    <a:pt x="6100" y="3233"/>
                  </a:cubicBezTo>
                  <a:lnTo>
                    <a:pt x="6251" y="3473"/>
                  </a:lnTo>
                  <a:lnTo>
                    <a:pt x="6516" y="3410"/>
                  </a:lnTo>
                  <a:cubicBezTo>
                    <a:pt x="6706" y="3359"/>
                    <a:pt x="8411" y="3207"/>
                    <a:pt x="9913" y="3094"/>
                  </a:cubicBezTo>
                  <a:lnTo>
                    <a:pt x="10608" y="3043"/>
                  </a:lnTo>
                  <a:lnTo>
                    <a:pt x="8953" y="1427"/>
                  </a:lnTo>
                  <a:lnTo>
                    <a:pt x="4231" y="13"/>
                  </a:lnTo>
                  <a:lnTo>
                    <a:pt x="193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294;p80">
              <a:extLst>
                <a:ext uri="{FF2B5EF4-FFF2-40B4-BE49-F238E27FC236}">
                  <a16:creationId xmlns:a16="http://schemas.microsoft.com/office/drawing/2014/main" id="{7372F434-8201-4E94-BA02-195ABE0AAFBE}"/>
                </a:ext>
              </a:extLst>
            </p:cNvPr>
            <p:cNvSpPr/>
            <p:nvPr/>
          </p:nvSpPr>
          <p:spPr>
            <a:xfrm>
              <a:off x="1938650" y="3067875"/>
              <a:ext cx="120300" cy="55275"/>
            </a:xfrm>
            <a:custGeom>
              <a:avLst/>
              <a:gdLst/>
              <a:ahLst/>
              <a:cxnLst/>
              <a:rect l="l" t="t" r="r" b="b"/>
              <a:pathLst>
                <a:path w="4812" h="2211" extrusionOk="0">
                  <a:moveTo>
                    <a:pt x="1807" y="0"/>
                  </a:moveTo>
                  <a:lnTo>
                    <a:pt x="1099" y="1036"/>
                  </a:lnTo>
                  <a:lnTo>
                    <a:pt x="1" y="2210"/>
                  </a:lnTo>
                  <a:lnTo>
                    <a:pt x="1" y="2210"/>
                  </a:lnTo>
                  <a:lnTo>
                    <a:pt x="2842" y="1743"/>
                  </a:lnTo>
                  <a:lnTo>
                    <a:pt x="4812" y="2210"/>
                  </a:lnTo>
                  <a:lnTo>
                    <a:pt x="4812" y="2210"/>
                  </a:lnTo>
                  <a:lnTo>
                    <a:pt x="4408" y="493"/>
                  </a:lnTo>
                  <a:lnTo>
                    <a:pt x="18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295;p80">
              <a:extLst>
                <a:ext uri="{FF2B5EF4-FFF2-40B4-BE49-F238E27FC236}">
                  <a16:creationId xmlns:a16="http://schemas.microsoft.com/office/drawing/2014/main" id="{4F98B1CE-E662-4060-ADAE-71508E5E9210}"/>
                </a:ext>
              </a:extLst>
            </p:cNvPr>
            <p:cNvSpPr/>
            <p:nvPr/>
          </p:nvSpPr>
          <p:spPr>
            <a:xfrm>
              <a:off x="1916875" y="3059350"/>
              <a:ext cx="152175" cy="75475"/>
            </a:xfrm>
            <a:custGeom>
              <a:avLst/>
              <a:gdLst/>
              <a:ahLst/>
              <a:cxnLst/>
              <a:rect l="l" t="t" r="r" b="b"/>
              <a:pathLst>
                <a:path w="6087" h="3019" extrusionOk="0">
                  <a:moveTo>
                    <a:pt x="2829" y="695"/>
                  </a:moveTo>
                  <a:lnTo>
                    <a:pt x="5026" y="1099"/>
                  </a:lnTo>
                  <a:lnTo>
                    <a:pt x="5253" y="2122"/>
                  </a:lnTo>
                  <a:lnTo>
                    <a:pt x="5253" y="2122"/>
                  </a:lnTo>
                  <a:lnTo>
                    <a:pt x="3713" y="1756"/>
                  </a:lnTo>
                  <a:lnTo>
                    <a:pt x="1731" y="2084"/>
                  </a:lnTo>
                  <a:lnTo>
                    <a:pt x="2236" y="1541"/>
                  </a:lnTo>
                  <a:lnTo>
                    <a:pt x="2829" y="695"/>
                  </a:lnTo>
                  <a:close/>
                  <a:moveTo>
                    <a:pt x="2526" y="0"/>
                  </a:moveTo>
                  <a:lnTo>
                    <a:pt x="1743" y="1162"/>
                  </a:lnTo>
                  <a:lnTo>
                    <a:pt x="1" y="3018"/>
                  </a:lnTo>
                  <a:lnTo>
                    <a:pt x="3675" y="2400"/>
                  </a:lnTo>
                  <a:lnTo>
                    <a:pt x="6087" y="2980"/>
                  </a:lnTo>
                  <a:lnTo>
                    <a:pt x="5531" y="556"/>
                  </a:lnTo>
                  <a:lnTo>
                    <a:pt x="25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296;p80">
              <a:extLst>
                <a:ext uri="{FF2B5EF4-FFF2-40B4-BE49-F238E27FC236}">
                  <a16:creationId xmlns:a16="http://schemas.microsoft.com/office/drawing/2014/main" id="{A12A9279-CB69-4E1F-ABF6-A1DB0DF4985B}"/>
                </a:ext>
              </a:extLst>
            </p:cNvPr>
            <p:cNvSpPr/>
            <p:nvPr/>
          </p:nvSpPr>
          <p:spPr>
            <a:xfrm>
              <a:off x="1843950" y="3121225"/>
              <a:ext cx="55275" cy="29075"/>
            </a:xfrm>
            <a:custGeom>
              <a:avLst/>
              <a:gdLst/>
              <a:ahLst/>
              <a:cxnLst/>
              <a:rect l="l" t="t" r="r" b="b"/>
              <a:pathLst>
                <a:path w="2211" h="1163" extrusionOk="0">
                  <a:moveTo>
                    <a:pt x="1" y="0"/>
                  </a:moveTo>
                  <a:lnTo>
                    <a:pt x="1226" y="1162"/>
                  </a:lnTo>
                  <a:lnTo>
                    <a:pt x="2211" y="278"/>
                  </a:lnTo>
                  <a:lnTo>
                    <a:pt x="165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297;p80">
              <a:extLst>
                <a:ext uri="{FF2B5EF4-FFF2-40B4-BE49-F238E27FC236}">
                  <a16:creationId xmlns:a16="http://schemas.microsoft.com/office/drawing/2014/main" id="{85EF403E-73BF-4CBE-9A37-23400529D044}"/>
                </a:ext>
              </a:extLst>
            </p:cNvPr>
            <p:cNvSpPr/>
            <p:nvPr/>
          </p:nvSpPr>
          <p:spPr>
            <a:xfrm>
              <a:off x="1824375" y="3113325"/>
              <a:ext cx="88750" cy="47700"/>
            </a:xfrm>
            <a:custGeom>
              <a:avLst/>
              <a:gdLst/>
              <a:ahLst/>
              <a:cxnLst/>
              <a:rect l="l" t="t" r="r" b="b"/>
              <a:pathLst>
                <a:path w="3550" h="1908" extrusionOk="0">
                  <a:moveTo>
                    <a:pt x="2375" y="632"/>
                  </a:moveTo>
                  <a:lnTo>
                    <a:pt x="2438" y="670"/>
                  </a:lnTo>
                  <a:lnTo>
                    <a:pt x="2021" y="1049"/>
                  </a:lnTo>
                  <a:lnTo>
                    <a:pt x="1579" y="632"/>
                  </a:lnTo>
                  <a:close/>
                  <a:moveTo>
                    <a:pt x="1" y="1"/>
                  </a:moveTo>
                  <a:lnTo>
                    <a:pt x="1996" y="1907"/>
                  </a:lnTo>
                  <a:lnTo>
                    <a:pt x="3549" y="518"/>
                  </a:lnTo>
                  <a:lnTo>
                    <a:pt x="251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298;p80">
              <a:extLst>
                <a:ext uri="{FF2B5EF4-FFF2-40B4-BE49-F238E27FC236}">
                  <a16:creationId xmlns:a16="http://schemas.microsoft.com/office/drawing/2014/main" id="{F6C39117-F383-4C13-9633-4C915BAA5495}"/>
                </a:ext>
              </a:extLst>
            </p:cNvPr>
            <p:cNvSpPr/>
            <p:nvPr/>
          </p:nvSpPr>
          <p:spPr>
            <a:xfrm>
              <a:off x="2090500" y="3105425"/>
              <a:ext cx="65050" cy="33175"/>
            </a:xfrm>
            <a:custGeom>
              <a:avLst/>
              <a:gdLst/>
              <a:ahLst/>
              <a:cxnLst/>
              <a:rect l="l" t="t" r="r" b="b"/>
              <a:pathLst>
                <a:path w="2602" h="1327" extrusionOk="0">
                  <a:moveTo>
                    <a:pt x="0" y="1"/>
                  </a:moveTo>
                  <a:lnTo>
                    <a:pt x="468" y="1327"/>
                  </a:lnTo>
                  <a:lnTo>
                    <a:pt x="2602" y="658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299;p80">
              <a:extLst>
                <a:ext uri="{FF2B5EF4-FFF2-40B4-BE49-F238E27FC236}">
                  <a16:creationId xmlns:a16="http://schemas.microsoft.com/office/drawing/2014/main" id="{962FBB47-A4A4-45B9-9162-207B192596F7}"/>
                </a:ext>
              </a:extLst>
            </p:cNvPr>
            <p:cNvSpPr/>
            <p:nvPr/>
          </p:nvSpPr>
          <p:spPr>
            <a:xfrm>
              <a:off x="2077875" y="3094075"/>
              <a:ext cx="106725" cy="54325"/>
            </a:xfrm>
            <a:custGeom>
              <a:avLst/>
              <a:gdLst/>
              <a:ahLst/>
              <a:cxnLst/>
              <a:rect l="l" t="t" r="r" b="b"/>
              <a:pathLst>
                <a:path w="4269" h="2173" extrusionOk="0">
                  <a:moveTo>
                    <a:pt x="998" y="910"/>
                  </a:moveTo>
                  <a:lnTo>
                    <a:pt x="1945" y="1137"/>
                  </a:lnTo>
                  <a:lnTo>
                    <a:pt x="1162" y="1377"/>
                  </a:lnTo>
                  <a:lnTo>
                    <a:pt x="998" y="910"/>
                  </a:lnTo>
                  <a:close/>
                  <a:moveTo>
                    <a:pt x="0" y="0"/>
                  </a:moveTo>
                  <a:lnTo>
                    <a:pt x="783" y="2172"/>
                  </a:lnTo>
                  <a:lnTo>
                    <a:pt x="4268" y="108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DC06F31-5214-4473-9926-50E7E8B39BF2}"/>
              </a:ext>
            </a:extLst>
          </p:cNvPr>
          <p:cNvSpPr/>
          <p:nvPr/>
        </p:nvSpPr>
        <p:spPr>
          <a:xfrm>
            <a:off x="6096000" y="0"/>
            <a:ext cx="6095999" cy="6858000"/>
          </a:xfrm>
          <a:prstGeom prst="rect">
            <a:avLst/>
          </a:prstGeom>
          <a:solidFill>
            <a:srgbClr val="3B7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243CF3-CDEB-45BF-B678-E8EBC6E5EF9C}"/>
              </a:ext>
            </a:extLst>
          </p:cNvPr>
          <p:cNvSpPr txBox="1"/>
          <p:nvPr/>
        </p:nvSpPr>
        <p:spPr>
          <a:xfrm>
            <a:off x="6636774" y="947789"/>
            <a:ext cx="4450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spc="300" dirty="0">
                <a:solidFill>
                  <a:schemeClr val="bg1"/>
                </a:solidFill>
                <a:latin typeface="Arial Black" panose="020B0A04020102020204" pitchFamily="34" charset="0"/>
              </a:rPr>
              <a:t>КОНТАКТЫ</a:t>
            </a:r>
          </a:p>
        </p:txBody>
      </p:sp>
      <p:sp>
        <p:nvSpPr>
          <p:cNvPr id="12" name="Google Shape;11611;p91">
            <a:extLst>
              <a:ext uri="{FF2B5EF4-FFF2-40B4-BE49-F238E27FC236}">
                <a16:creationId xmlns:a16="http://schemas.microsoft.com/office/drawing/2014/main" id="{93F3A012-7259-4F36-AE21-D9870A1AAC52}"/>
              </a:ext>
            </a:extLst>
          </p:cNvPr>
          <p:cNvSpPr/>
          <p:nvPr/>
        </p:nvSpPr>
        <p:spPr>
          <a:xfrm>
            <a:off x="6661687" y="3511461"/>
            <a:ext cx="531051" cy="373165"/>
          </a:xfrm>
          <a:custGeom>
            <a:avLst/>
            <a:gdLst/>
            <a:ahLst/>
            <a:cxnLst/>
            <a:rect l="l" t="t" r="r" b="b"/>
            <a:pathLst>
              <a:path w="11658" h="8192" extrusionOk="0">
                <a:moveTo>
                  <a:pt x="10429" y="662"/>
                </a:moveTo>
                <a:cubicBezTo>
                  <a:pt x="10114" y="1008"/>
                  <a:pt x="6207" y="4915"/>
                  <a:pt x="6081" y="5072"/>
                </a:cubicBezTo>
                <a:cubicBezTo>
                  <a:pt x="6018" y="5135"/>
                  <a:pt x="5916" y="5167"/>
                  <a:pt x="5813" y="5167"/>
                </a:cubicBezTo>
                <a:cubicBezTo>
                  <a:pt x="5711" y="5167"/>
                  <a:pt x="5608" y="5135"/>
                  <a:pt x="5545" y="5072"/>
                </a:cubicBezTo>
                <a:lnTo>
                  <a:pt x="1135" y="662"/>
                </a:lnTo>
                <a:close/>
                <a:moveTo>
                  <a:pt x="662" y="1134"/>
                </a:moveTo>
                <a:lnTo>
                  <a:pt x="3624" y="4096"/>
                </a:lnTo>
                <a:lnTo>
                  <a:pt x="662" y="7057"/>
                </a:lnTo>
                <a:lnTo>
                  <a:pt x="662" y="1134"/>
                </a:lnTo>
                <a:close/>
                <a:moveTo>
                  <a:pt x="10996" y="1134"/>
                </a:moveTo>
                <a:lnTo>
                  <a:pt x="10996" y="7057"/>
                </a:lnTo>
                <a:lnTo>
                  <a:pt x="8034" y="4096"/>
                </a:lnTo>
                <a:lnTo>
                  <a:pt x="10996" y="1134"/>
                </a:lnTo>
                <a:close/>
                <a:moveTo>
                  <a:pt x="7562" y="4568"/>
                </a:moveTo>
                <a:lnTo>
                  <a:pt x="10492" y="7530"/>
                </a:lnTo>
                <a:lnTo>
                  <a:pt x="1198" y="7530"/>
                </a:lnTo>
                <a:lnTo>
                  <a:pt x="4096" y="4568"/>
                </a:lnTo>
                <a:lnTo>
                  <a:pt x="5073" y="5545"/>
                </a:lnTo>
                <a:cubicBezTo>
                  <a:pt x="5278" y="5750"/>
                  <a:pt x="5553" y="5852"/>
                  <a:pt x="5829" y="5852"/>
                </a:cubicBezTo>
                <a:cubicBezTo>
                  <a:pt x="6105" y="5852"/>
                  <a:pt x="6380" y="5750"/>
                  <a:pt x="6585" y="5545"/>
                </a:cubicBezTo>
                <a:lnTo>
                  <a:pt x="7562" y="4568"/>
                </a:lnTo>
                <a:close/>
                <a:moveTo>
                  <a:pt x="1009" y="0"/>
                </a:moveTo>
                <a:cubicBezTo>
                  <a:pt x="473" y="0"/>
                  <a:pt x="1" y="473"/>
                  <a:pt x="1" y="1008"/>
                </a:cubicBezTo>
                <a:lnTo>
                  <a:pt x="1" y="7152"/>
                </a:lnTo>
                <a:cubicBezTo>
                  <a:pt x="1" y="7719"/>
                  <a:pt x="473" y="8191"/>
                  <a:pt x="1009" y="8191"/>
                </a:cubicBezTo>
                <a:lnTo>
                  <a:pt x="10618" y="8191"/>
                </a:lnTo>
                <a:cubicBezTo>
                  <a:pt x="11185" y="8191"/>
                  <a:pt x="11657" y="7719"/>
                  <a:pt x="11657" y="7152"/>
                </a:cubicBezTo>
                <a:lnTo>
                  <a:pt x="11657" y="1008"/>
                </a:lnTo>
                <a:cubicBezTo>
                  <a:pt x="11657" y="441"/>
                  <a:pt x="11185" y="0"/>
                  <a:pt x="1061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15" name="Google Shape;9755;p85">
            <a:extLst>
              <a:ext uri="{FF2B5EF4-FFF2-40B4-BE49-F238E27FC236}">
                <a16:creationId xmlns:a16="http://schemas.microsoft.com/office/drawing/2014/main" id="{45259872-3456-4549-9BD7-EEFB510B58B8}"/>
              </a:ext>
            </a:extLst>
          </p:cNvPr>
          <p:cNvSpPr/>
          <p:nvPr/>
        </p:nvSpPr>
        <p:spPr>
          <a:xfrm>
            <a:off x="6697817" y="2404879"/>
            <a:ext cx="548232" cy="527327"/>
          </a:xfrm>
          <a:custGeom>
            <a:avLst/>
            <a:gdLst/>
            <a:ahLst/>
            <a:cxnLst/>
            <a:rect l="l" t="t" r="r" b="b"/>
            <a:pathLst>
              <a:path w="20089" h="19323" extrusionOk="0">
                <a:moveTo>
                  <a:pt x="4477" y="1134"/>
                </a:moveTo>
                <a:cubicBezTo>
                  <a:pt x="4624" y="1134"/>
                  <a:pt x="4765" y="1194"/>
                  <a:pt x="4868" y="1300"/>
                </a:cubicBezTo>
                <a:lnTo>
                  <a:pt x="7268" y="3694"/>
                </a:lnTo>
                <a:cubicBezTo>
                  <a:pt x="7489" y="3915"/>
                  <a:pt x="7489" y="4271"/>
                  <a:pt x="7268" y="4494"/>
                </a:cubicBezTo>
                <a:lnTo>
                  <a:pt x="6870" y="4893"/>
                </a:lnTo>
                <a:lnTo>
                  <a:pt x="3669" y="1692"/>
                </a:lnTo>
                <a:lnTo>
                  <a:pt x="4068" y="1300"/>
                </a:lnTo>
                <a:cubicBezTo>
                  <a:pt x="4173" y="1191"/>
                  <a:pt x="4315" y="1134"/>
                  <a:pt x="4466" y="1134"/>
                </a:cubicBezTo>
                <a:cubicBezTo>
                  <a:pt x="4470" y="1134"/>
                  <a:pt x="4473" y="1134"/>
                  <a:pt x="4477" y="1134"/>
                </a:cubicBezTo>
                <a:close/>
                <a:moveTo>
                  <a:pt x="15822" y="12484"/>
                </a:moveTo>
                <a:cubicBezTo>
                  <a:pt x="15973" y="12484"/>
                  <a:pt x="16118" y="12544"/>
                  <a:pt x="16224" y="12650"/>
                </a:cubicBezTo>
                <a:lnTo>
                  <a:pt x="18624" y="15053"/>
                </a:lnTo>
                <a:cubicBezTo>
                  <a:pt x="18845" y="15274"/>
                  <a:pt x="18845" y="15633"/>
                  <a:pt x="18624" y="15854"/>
                </a:cubicBezTo>
                <a:lnTo>
                  <a:pt x="18226" y="16255"/>
                </a:lnTo>
                <a:lnTo>
                  <a:pt x="15022" y="13051"/>
                </a:lnTo>
                <a:lnTo>
                  <a:pt x="15421" y="12650"/>
                </a:lnTo>
                <a:cubicBezTo>
                  <a:pt x="15526" y="12544"/>
                  <a:pt x="15671" y="12484"/>
                  <a:pt x="15822" y="12484"/>
                </a:cubicBezTo>
                <a:close/>
                <a:moveTo>
                  <a:pt x="2881" y="2508"/>
                </a:moveTo>
                <a:lnTo>
                  <a:pt x="6073" y="5699"/>
                </a:lnTo>
                <a:cubicBezTo>
                  <a:pt x="5227" y="6656"/>
                  <a:pt x="5275" y="8103"/>
                  <a:pt x="6175" y="9005"/>
                </a:cubicBezTo>
                <a:lnTo>
                  <a:pt x="10910" y="13743"/>
                </a:lnTo>
                <a:cubicBezTo>
                  <a:pt x="11379" y="14214"/>
                  <a:pt x="11998" y="14451"/>
                  <a:pt x="12618" y="14451"/>
                </a:cubicBezTo>
                <a:cubicBezTo>
                  <a:pt x="13188" y="14451"/>
                  <a:pt x="13758" y="14252"/>
                  <a:pt x="14216" y="13849"/>
                </a:cubicBezTo>
                <a:lnTo>
                  <a:pt x="17408" y="17040"/>
                </a:lnTo>
                <a:cubicBezTo>
                  <a:pt x="16480" y="17810"/>
                  <a:pt x="15350" y="18190"/>
                  <a:pt x="14222" y="18190"/>
                </a:cubicBezTo>
                <a:cubicBezTo>
                  <a:pt x="12939" y="18190"/>
                  <a:pt x="11660" y="17697"/>
                  <a:pt x="10689" y="16726"/>
                </a:cubicBezTo>
                <a:lnTo>
                  <a:pt x="10692" y="16726"/>
                </a:lnTo>
                <a:lnTo>
                  <a:pt x="3192" y="9226"/>
                </a:lnTo>
                <a:cubicBezTo>
                  <a:pt x="1371" y="7402"/>
                  <a:pt x="1235" y="4491"/>
                  <a:pt x="2881" y="2508"/>
                </a:cubicBezTo>
                <a:close/>
                <a:moveTo>
                  <a:pt x="4468" y="1"/>
                </a:moveTo>
                <a:cubicBezTo>
                  <a:pt x="4034" y="1"/>
                  <a:pt x="3600" y="166"/>
                  <a:pt x="3267" y="497"/>
                </a:cubicBezTo>
                <a:lnTo>
                  <a:pt x="2473" y="1285"/>
                </a:lnTo>
                <a:lnTo>
                  <a:pt x="2464" y="1294"/>
                </a:lnTo>
                <a:lnTo>
                  <a:pt x="2458" y="1300"/>
                </a:lnTo>
                <a:lnTo>
                  <a:pt x="2392" y="1366"/>
                </a:lnTo>
                <a:cubicBezTo>
                  <a:pt x="0" y="3758"/>
                  <a:pt x="0" y="7635"/>
                  <a:pt x="2392" y="10026"/>
                </a:cubicBezTo>
                <a:lnTo>
                  <a:pt x="9889" y="17529"/>
                </a:lnTo>
                <a:cubicBezTo>
                  <a:pt x="11086" y="18725"/>
                  <a:pt x="12654" y="19323"/>
                  <a:pt x="14222" y="19323"/>
                </a:cubicBezTo>
                <a:cubicBezTo>
                  <a:pt x="15789" y="19323"/>
                  <a:pt x="17356" y="18725"/>
                  <a:pt x="18552" y="17529"/>
                </a:cubicBezTo>
                <a:lnTo>
                  <a:pt x="18624" y="17457"/>
                </a:lnTo>
                <a:lnTo>
                  <a:pt x="19425" y="16657"/>
                </a:lnTo>
                <a:cubicBezTo>
                  <a:pt x="20089" y="15992"/>
                  <a:pt x="20089" y="14917"/>
                  <a:pt x="19425" y="14253"/>
                </a:cubicBezTo>
                <a:lnTo>
                  <a:pt x="17024" y="11850"/>
                </a:lnTo>
                <a:cubicBezTo>
                  <a:pt x="16692" y="11518"/>
                  <a:pt x="16257" y="11352"/>
                  <a:pt x="15822" y="11352"/>
                </a:cubicBezTo>
                <a:cubicBezTo>
                  <a:pt x="15388" y="11352"/>
                  <a:pt x="14953" y="11518"/>
                  <a:pt x="14621" y="11850"/>
                </a:cubicBezTo>
                <a:lnTo>
                  <a:pt x="13820" y="12650"/>
                </a:lnTo>
                <a:lnTo>
                  <a:pt x="13531" y="12943"/>
                </a:lnTo>
                <a:cubicBezTo>
                  <a:pt x="13278" y="13193"/>
                  <a:pt x="12949" y="13319"/>
                  <a:pt x="12620" y="13319"/>
                </a:cubicBezTo>
                <a:cubicBezTo>
                  <a:pt x="12291" y="13319"/>
                  <a:pt x="11962" y="13193"/>
                  <a:pt x="11710" y="12943"/>
                </a:cubicBezTo>
                <a:lnTo>
                  <a:pt x="6978" y="8205"/>
                </a:lnTo>
                <a:cubicBezTo>
                  <a:pt x="6474" y="7704"/>
                  <a:pt x="6474" y="6889"/>
                  <a:pt x="6978" y="6385"/>
                </a:cubicBezTo>
                <a:lnTo>
                  <a:pt x="7268" y="6095"/>
                </a:lnTo>
                <a:lnTo>
                  <a:pt x="8068" y="5294"/>
                </a:lnTo>
                <a:cubicBezTo>
                  <a:pt x="8733" y="4630"/>
                  <a:pt x="8733" y="3555"/>
                  <a:pt x="8068" y="2891"/>
                </a:cubicBezTo>
                <a:lnTo>
                  <a:pt x="5668" y="497"/>
                </a:lnTo>
                <a:cubicBezTo>
                  <a:pt x="5336" y="166"/>
                  <a:pt x="4902" y="1"/>
                  <a:pt x="4468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oogle Shape;9672;p85">
            <a:extLst>
              <a:ext uri="{FF2B5EF4-FFF2-40B4-BE49-F238E27FC236}">
                <a16:creationId xmlns:a16="http://schemas.microsoft.com/office/drawing/2014/main" id="{AC5FC33D-3E89-4633-AB72-F8C0E6AFDC71}"/>
              </a:ext>
            </a:extLst>
          </p:cNvPr>
          <p:cNvGrpSpPr/>
          <p:nvPr/>
        </p:nvGrpSpPr>
        <p:grpSpPr>
          <a:xfrm>
            <a:off x="6698235" y="5123356"/>
            <a:ext cx="463550" cy="527437"/>
            <a:chOff x="1516475" y="238075"/>
            <a:chExt cx="424650" cy="483175"/>
          </a:xfrm>
          <a:solidFill>
            <a:schemeClr val="bg1"/>
          </a:solidFill>
        </p:grpSpPr>
        <p:sp>
          <p:nvSpPr>
            <p:cNvPr id="17" name="Google Shape;9673;p85">
              <a:extLst>
                <a:ext uri="{FF2B5EF4-FFF2-40B4-BE49-F238E27FC236}">
                  <a16:creationId xmlns:a16="http://schemas.microsoft.com/office/drawing/2014/main" id="{B89C5D57-2913-46AA-A22A-333A04EBC77D}"/>
                </a:ext>
              </a:extLst>
            </p:cNvPr>
            <p:cNvSpPr/>
            <p:nvPr/>
          </p:nvSpPr>
          <p:spPr>
            <a:xfrm>
              <a:off x="1516475" y="238075"/>
              <a:ext cx="424650" cy="483175"/>
            </a:xfrm>
            <a:custGeom>
              <a:avLst/>
              <a:gdLst/>
              <a:ahLst/>
              <a:cxnLst/>
              <a:rect l="l" t="t" r="r" b="b"/>
              <a:pathLst>
                <a:path w="16986" h="19327" extrusionOk="0">
                  <a:moveTo>
                    <a:pt x="8491" y="1134"/>
                  </a:moveTo>
                  <a:cubicBezTo>
                    <a:pt x="11302" y="1134"/>
                    <a:pt x="13588" y="3438"/>
                    <a:pt x="13588" y="6267"/>
                  </a:cubicBezTo>
                  <a:cubicBezTo>
                    <a:pt x="13588" y="7318"/>
                    <a:pt x="13262" y="8342"/>
                    <a:pt x="12655" y="9199"/>
                  </a:cubicBezTo>
                  <a:cubicBezTo>
                    <a:pt x="12625" y="9242"/>
                    <a:pt x="12604" y="9272"/>
                    <a:pt x="12595" y="9284"/>
                  </a:cubicBezTo>
                  <a:lnTo>
                    <a:pt x="8491" y="15724"/>
                  </a:lnTo>
                  <a:lnTo>
                    <a:pt x="4388" y="9287"/>
                  </a:lnTo>
                  <a:cubicBezTo>
                    <a:pt x="4382" y="9275"/>
                    <a:pt x="4373" y="9266"/>
                    <a:pt x="4367" y="9257"/>
                  </a:cubicBezTo>
                  <a:cubicBezTo>
                    <a:pt x="4249" y="9091"/>
                    <a:pt x="4140" y="8921"/>
                    <a:pt x="4041" y="8743"/>
                  </a:cubicBezTo>
                  <a:cubicBezTo>
                    <a:pt x="3618" y="7985"/>
                    <a:pt x="3398" y="7134"/>
                    <a:pt x="3398" y="6267"/>
                  </a:cubicBezTo>
                  <a:cubicBezTo>
                    <a:pt x="3398" y="6174"/>
                    <a:pt x="3398" y="6080"/>
                    <a:pt x="3404" y="5990"/>
                  </a:cubicBezTo>
                  <a:cubicBezTo>
                    <a:pt x="3552" y="3266"/>
                    <a:pt x="5786" y="1134"/>
                    <a:pt x="8491" y="1134"/>
                  </a:cubicBezTo>
                  <a:close/>
                  <a:moveTo>
                    <a:pt x="11049" y="13819"/>
                  </a:moveTo>
                  <a:cubicBezTo>
                    <a:pt x="14358" y="14233"/>
                    <a:pt x="15853" y="15289"/>
                    <a:pt x="15853" y="15930"/>
                  </a:cubicBezTo>
                  <a:cubicBezTo>
                    <a:pt x="15853" y="16304"/>
                    <a:pt x="15339" y="16887"/>
                    <a:pt x="13905" y="17397"/>
                  </a:cubicBezTo>
                  <a:cubicBezTo>
                    <a:pt x="12471" y="17910"/>
                    <a:pt x="10545" y="18194"/>
                    <a:pt x="8491" y="18194"/>
                  </a:cubicBezTo>
                  <a:cubicBezTo>
                    <a:pt x="6438" y="18194"/>
                    <a:pt x="4515" y="17910"/>
                    <a:pt x="3077" y="17397"/>
                  </a:cubicBezTo>
                  <a:cubicBezTo>
                    <a:pt x="1640" y="16884"/>
                    <a:pt x="1133" y="16304"/>
                    <a:pt x="1133" y="15930"/>
                  </a:cubicBezTo>
                  <a:cubicBezTo>
                    <a:pt x="1133" y="15289"/>
                    <a:pt x="2625" y="14233"/>
                    <a:pt x="5934" y="13819"/>
                  </a:cubicBezTo>
                  <a:lnTo>
                    <a:pt x="8014" y="17083"/>
                  </a:lnTo>
                  <a:cubicBezTo>
                    <a:pt x="8126" y="17258"/>
                    <a:pt x="8309" y="17346"/>
                    <a:pt x="8491" y="17346"/>
                  </a:cubicBezTo>
                  <a:cubicBezTo>
                    <a:pt x="8674" y="17346"/>
                    <a:pt x="8857" y="17258"/>
                    <a:pt x="8968" y="17083"/>
                  </a:cubicBezTo>
                  <a:lnTo>
                    <a:pt x="11049" y="13819"/>
                  </a:lnTo>
                  <a:close/>
                  <a:moveTo>
                    <a:pt x="8494" y="1"/>
                  </a:moveTo>
                  <a:cubicBezTo>
                    <a:pt x="6947" y="1"/>
                    <a:pt x="5399" y="578"/>
                    <a:pt x="4201" y="1738"/>
                  </a:cubicBezTo>
                  <a:cubicBezTo>
                    <a:pt x="3050" y="2837"/>
                    <a:pt x="2359" y="4338"/>
                    <a:pt x="2274" y="5929"/>
                  </a:cubicBezTo>
                  <a:cubicBezTo>
                    <a:pt x="2268" y="6041"/>
                    <a:pt x="2265" y="6156"/>
                    <a:pt x="2265" y="6267"/>
                  </a:cubicBezTo>
                  <a:cubicBezTo>
                    <a:pt x="2265" y="7327"/>
                    <a:pt x="2534" y="8372"/>
                    <a:pt x="3050" y="9296"/>
                  </a:cubicBezTo>
                  <a:cubicBezTo>
                    <a:pt x="3168" y="9507"/>
                    <a:pt x="3301" y="9713"/>
                    <a:pt x="3440" y="9909"/>
                  </a:cubicBezTo>
                  <a:lnTo>
                    <a:pt x="5267" y="12771"/>
                  </a:lnTo>
                  <a:cubicBezTo>
                    <a:pt x="3953" y="12971"/>
                    <a:pt x="2809" y="13294"/>
                    <a:pt x="1921" y="13713"/>
                  </a:cubicBezTo>
                  <a:cubicBezTo>
                    <a:pt x="333" y="14465"/>
                    <a:pt x="1" y="15332"/>
                    <a:pt x="1" y="15930"/>
                  </a:cubicBezTo>
                  <a:cubicBezTo>
                    <a:pt x="1" y="16648"/>
                    <a:pt x="469" y="17669"/>
                    <a:pt x="2697" y="18466"/>
                  </a:cubicBezTo>
                  <a:cubicBezTo>
                    <a:pt x="4252" y="19022"/>
                    <a:pt x="6311" y="19326"/>
                    <a:pt x="8491" y="19326"/>
                  </a:cubicBezTo>
                  <a:cubicBezTo>
                    <a:pt x="10671" y="19326"/>
                    <a:pt x="12731" y="19022"/>
                    <a:pt x="14286" y="18466"/>
                  </a:cubicBezTo>
                  <a:cubicBezTo>
                    <a:pt x="16514" y="17669"/>
                    <a:pt x="16985" y="16648"/>
                    <a:pt x="16985" y="15930"/>
                  </a:cubicBezTo>
                  <a:cubicBezTo>
                    <a:pt x="16985" y="15332"/>
                    <a:pt x="16650" y="14465"/>
                    <a:pt x="15062" y="13713"/>
                  </a:cubicBezTo>
                  <a:cubicBezTo>
                    <a:pt x="14174" y="13294"/>
                    <a:pt x="13030" y="12971"/>
                    <a:pt x="11716" y="12768"/>
                  </a:cubicBezTo>
                  <a:lnTo>
                    <a:pt x="13549" y="9897"/>
                  </a:lnTo>
                  <a:lnTo>
                    <a:pt x="13561" y="9879"/>
                  </a:lnTo>
                  <a:cubicBezTo>
                    <a:pt x="13567" y="9873"/>
                    <a:pt x="13570" y="9867"/>
                    <a:pt x="13576" y="9861"/>
                  </a:cubicBezTo>
                  <a:cubicBezTo>
                    <a:pt x="15327" y="7382"/>
                    <a:pt x="15041" y="3997"/>
                    <a:pt x="12897" y="1847"/>
                  </a:cubicBezTo>
                  <a:cubicBezTo>
                    <a:pt x="11689" y="618"/>
                    <a:pt x="10092" y="1"/>
                    <a:pt x="84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8" name="Google Shape;9674;p85">
              <a:extLst>
                <a:ext uri="{FF2B5EF4-FFF2-40B4-BE49-F238E27FC236}">
                  <a16:creationId xmlns:a16="http://schemas.microsoft.com/office/drawing/2014/main" id="{CBD5D932-4B98-46C7-A478-23367D48FB10}"/>
                </a:ext>
              </a:extLst>
            </p:cNvPr>
            <p:cNvSpPr/>
            <p:nvPr/>
          </p:nvSpPr>
          <p:spPr>
            <a:xfrm>
              <a:off x="1652425" y="324000"/>
              <a:ext cx="147150" cy="141575"/>
            </a:xfrm>
            <a:custGeom>
              <a:avLst/>
              <a:gdLst/>
              <a:ahLst/>
              <a:cxnLst/>
              <a:rect l="l" t="t" r="r" b="b"/>
              <a:pathLst>
                <a:path w="5886" h="5663" extrusionOk="0">
                  <a:moveTo>
                    <a:pt x="3054" y="1131"/>
                  </a:moveTo>
                  <a:cubicBezTo>
                    <a:pt x="3495" y="1131"/>
                    <a:pt x="3930" y="1303"/>
                    <a:pt x="4255" y="1629"/>
                  </a:cubicBezTo>
                  <a:cubicBezTo>
                    <a:pt x="4741" y="2115"/>
                    <a:pt x="4886" y="2845"/>
                    <a:pt x="4623" y="3480"/>
                  </a:cubicBezTo>
                  <a:cubicBezTo>
                    <a:pt x="4361" y="4114"/>
                    <a:pt x="3742" y="4530"/>
                    <a:pt x="3053" y="4530"/>
                  </a:cubicBezTo>
                  <a:cubicBezTo>
                    <a:pt x="2114" y="4527"/>
                    <a:pt x="1356" y="3769"/>
                    <a:pt x="1356" y="2830"/>
                  </a:cubicBezTo>
                  <a:cubicBezTo>
                    <a:pt x="1356" y="2142"/>
                    <a:pt x="1770" y="1523"/>
                    <a:pt x="2404" y="1260"/>
                  </a:cubicBezTo>
                  <a:cubicBezTo>
                    <a:pt x="2614" y="1173"/>
                    <a:pt x="2835" y="1131"/>
                    <a:pt x="3054" y="1131"/>
                  </a:cubicBezTo>
                  <a:close/>
                  <a:moveTo>
                    <a:pt x="3053" y="0"/>
                  </a:moveTo>
                  <a:cubicBezTo>
                    <a:pt x="2316" y="0"/>
                    <a:pt x="1593" y="287"/>
                    <a:pt x="1051" y="828"/>
                  </a:cubicBezTo>
                  <a:cubicBezTo>
                    <a:pt x="242" y="1638"/>
                    <a:pt x="1" y="2855"/>
                    <a:pt x="439" y="3914"/>
                  </a:cubicBezTo>
                  <a:cubicBezTo>
                    <a:pt x="876" y="4971"/>
                    <a:pt x="1909" y="5663"/>
                    <a:pt x="3053" y="5663"/>
                  </a:cubicBezTo>
                  <a:cubicBezTo>
                    <a:pt x="4617" y="5660"/>
                    <a:pt x="5883" y="4394"/>
                    <a:pt x="5886" y="2830"/>
                  </a:cubicBezTo>
                  <a:cubicBezTo>
                    <a:pt x="5886" y="1686"/>
                    <a:pt x="5194" y="653"/>
                    <a:pt x="4137" y="216"/>
                  </a:cubicBezTo>
                  <a:cubicBezTo>
                    <a:pt x="3786" y="70"/>
                    <a:pt x="3418" y="0"/>
                    <a:pt x="30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1"/>
                </a:solidFill>
              </a:endParaRPr>
            </a:p>
          </p:txBody>
        </p:sp>
      </p:grpSp>
      <p:sp>
        <p:nvSpPr>
          <p:cNvPr id="19" name="Google Shape;9768;p85">
            <a:extLst>
              <a:ext uri="{FF2B5EF4-FFF2-40B4-BE49-F238E27FC236}">
                <a16:creationId xmlns:a16="http://schemas.microsoft.com/office/drawing/2014/main" id="{51C1FB8B-0479-40AB-8B13-1C6EE4A9B5FD}"/>
              </a:ext>
            </a:extLst>
          </p:cNvPr>
          <p:cNvSpPr/>
          <p:nvPr/>
        </p:nvSpPr>
        <p:spPr>
          <a:xfrm>
            <a:off x="6653344" y="4240300"/>
            <a:ext cx="527491" cy="527381"/>
          </a:xfrm>
          <a:custGeom>
            <a:avLst/>
            <a:gdLst/>
            <a:ahLst/>
            <a:cxnLst/>
            <a:rect l="l" t="t" r="r" b="b"/>
            <a:pathLst>
              <a:path w="19329" h="19325" extrusionOk="0">
                <a:moveTo>
                  <a:pt x="9062" y="1229"/>
                </a:moveTo>
                <a:lnTo>
                  <a:pt x="9062" y="4539"/>
                </a:lnTo>
                <a:cubicBezTo>
                  <a:pt x="8470" y="4557"/>
                  <a:pt x="7885" y="4602"/>
                  <a:pt x="7311" y="4674"/>
                </a:cubicBezTo>
                <a:cubicBezTo>
                  <a:pt x="7223" y="4339"/>
                  <a:pt x="7036" y="4037"/>
                  <a:pt x="6773" y="3811"/>
                </a:cubicBezTo>
                <a:cubicBezTo>
                  <a:pt x="7392" y="2428"/>
                  <a:pt x="8211" y="1513"/>
                  <a:pt x="9062" y="1229"/>
                </a:cubicBezTo>
                <a:close/>
                <a:moveTo>
                  <a:pt x="10194" y="1226"/>
                </a:moveTo>
                <a:cubicBezTo>
                  <a:pt x="11278" y="1586"/>
                  <a:pt x="12272" y="2944"/>
                  <a:pt x="12912" y="4835"/>
                </a:cubicBezTo>
                <a:cubicBezTo>
                  <a:pt x="12015" y="4662"/>
                  <a:pt x="11106" y="4566"/>
                  <a:pt x="10194" y="4539"/>
                </a:cubicBezTo>
                <a:lnTo>
                  <a:pt x="10194" y="1226"/>
                </a:lnTo>
                <a:close/>
                <a:moveTo>
                  <a:pt x="5665" y="4530"/>
                </a:moveTo>
                <a:cubicBezTo>
                  <a:pt x="6170" y="4530"/>
                  <a:pt x="6423" y="5139"/>
                  <a:pt x="6067" y="5496"/>
                </a:cubicBezTo>
                <a:cubicBezTo>
                  <a:pt x="5950" y="5611"/>
                  <a:pt x="5808" y="5663"/>
                  <a:pt x="5669" y="5663"/>
                </a:cubicBezTo>
                <a:cubicBezTo>
                  <a:pt x="5378" y="5663"/>
                  <a:pt x="5101" y="5438"/>
                  <a:pt x="5101" y="5097"/>
                </a:cubicBezTo>
                <a:cubicBezTo>
                  <a:pt x="5101" y="4783"/>
                  <a:pt x="5351" y="4530"/>
                  <a:pt x="5665" y="4530"/>
                </a:cubicBezTo>
                <a:close/>
                <a:moveTo>
                  <a:pt x="6743" y="1643"/>
                </a:moveTo>
                <a:cubicBezTo>
                  <a:pt x="6363" y="2129"/>
                  <a:pt x="6019" y="2718"/>
                  <a:pt x="5717" y="3397"/>
                </a:cubicBezTo>
                <a:lnTo>
                  <a:pt x="5665" y="3397"/>
                </a:lnTo>
                <a:cubicBezTo>
                  <a:pt x="4578" y="3397"/>
                  <a:pt x="3769" y="4406"/>
                  <a:pt x="4008" y="5469"/>
                </a:cubicBezTo>
                <a:cubicBezTo>
                  <a:pt x="3075" y="5822"/>
                  <a:pt x="2277" y="6266"/>
                  <a:pt x="1646" y="6773"/>
                </a:cubicBezTo>
                <a:cubicBezTo>
                  <a:pt x="2507" y="4394"/>
                  <a:pt x="4373" y="2516"/>
                  <a:pt x="6743" y="1643"/>
                </a:cubicBezTo>
                <a:close/>
                <a:moveTo>
                  <a:pt x="12510" y="1631"/>
                </a:moveTo>
                <a:lnTo>
                  <a:pt x="12510" y="1631"/>
                </a:lnTo>
                <a:cubicBezTo>
                  <a:pt x="14926" y="2500"/>
                  <a:pt x="16828" y="4403"/>
                  <a:pt x="17698" y="6818"/>
                </a:cubicBezTo>
                <a:cubicBezTo>
                  <a:pt x="17269" y="6483"/>
                  <a:pt x="16810" y="6196"/>
                  <a:pt x="16327" y="5955"/>
                </a:cubicBezTo>
                <a:cubicBezTo>
                  <a:pt x="15645" y="5614"/>
                  <a:pt x="14932" y="5342"/>
                  <a:pt x="14195" y="5136"/>
                </a:cubicBezTo>
                <a:cubicBezTo>
                  <a:pt x="13933" y="4203"/>
                  <a:pt x="13585" y="3349"/>
                  <a:pt x="13169" y="2612"/>
                </a:cubicBezTo>
                <a:cubicBezTo>
                  <a:pt x="12975" y="2268"/>
                  <a:pt x="12755" y="1942"/>
                  <a:pt x="12510" y="1631"/>
                </a:cubicBezTo>
                <a:close/>
                <a:moveTo>
                  <a:pt x="4636" y="6444"/>
                </a:moveTo>
                <a:cubicBezTo>
                  <a:pt x="4684" y="6483"/>
                  <a:pt x="4738" y="6519"/>
                  <a:pt x="4793" y="6553"/>
                </a:cubicBezTo>
                <a:cubicBezTo>
                  <a:pt x="4651" y="7407"/>
                  <a:pt x="4566" y="8268"/>
                  <a:pt x="4542" y="9134"/>
                </a:cubicBezTo>
                <a:lnTo>
                  <a:pt x="1230" y="9134"/>
                </a:lnTo>
                <a:cubicBezTo>
                  <a:pt x="1568" y="8083"/>
                  <a:pt x="2821" y="7081"/>
                  <a:pt x="4636" y="6444"/>
                </a:cubicBezTo>
                <a:close/>
                <a:moveTo>
                  <a:pt x="9062" y="5674"/>
                </a:moveTo>
                <a:lnTo>
                  <a:pt x="9062" y="9134"/>
                </a:lnTo>
                <a:lnTo>
                  <a:pt x="5674" y="9134"/>
                </a:lnTo>
                <a:cubicBezTo>
                  <a:pt x="5698" y="8343"/>
                  <a:pt x="5774" y="7558"/>
                  <a:pt x="5904" y="6776"/>
                </a:cubicBezTo>
                <a:lnTo>
                  <a:pt x="5904" y="6779"/>
                </a:lnTo>
                <a:cubicBezTo>
                  <a:pt x="6462" y="6698"/>
                  <a:pt x="6949" y="6344"/>
                  <a:pt x="7196" y="5834"/>
                </a:cubicBezTo>
                <a:cubicBezTo>
                  <a:pt x="7815" y="5746"/>
                  <a:pt x="8437" y="5692"/>
                  <a:pt x="9062" y="5674"/>
                </a:cubicBezTo>
                <a:close/>
                <a:moveTo>
                  <a:pt x="10194" y="5671"/>
                </a:moveTo>
                <a:cubicBezTo>
                  <a:pt x="11227" y="5701"/>
                  <a:pt x="12257" y="5834"/>
                  <a:pt x="13265" y="6063"/>
                </a:cubicBezTo>
                <a:cubicBezTo>
                  <a:pt x="13422" y="6743"/>
                  <a:pt x="13534" y="7431"/>
                  <a:pt x="13597" y="8126"/>
                </a:cubicBezTo>
                <a:cubicBezTo>
                  <a:pt x="13144" y="8310"/>
                  <a:pt x="12794" y="8675"/>
                  <a:pt x="12631" y="9134"/>
                </a:cubicBezTo>
                <a:lnTo>
                  <a:pt x="10194" y="9134"/>
                </a:lnTo>
                <a:lnTo>
                  <a:pt x="10194" y="5671"/>
                </a:lnTo>
                <a:close/>
                <a:moveTo>
                  <a:pt x="14497" y="6417"/>
                </a:moveTo>
                <a:cubicBezTo>
                  <a:pt x="14950" y="6571"/>
                  <a:pt x="15391" y="6752"/>
                  <a:pt x="15817" y="6966"/>
                </a:cubicBezTo>
                <a:cubicBezTo>
                  <a:pt x="17037" y="7585"/>
                  <a:pt x="17837" y="8352"/>
                  <a:pt x="18099" y="9137"/>
                </a:cubicBezTo>
                <a:lnTo>
                  <a:pt x="15835" y="9134"/>
                </a:lnTo>
                <a:cubicBezTo>
                  <a:pt x="15654" y="8627"/>
                  <a:pt x="15243" y="8234"/>
                  <a:pt x="14730" y="8077"/>
                </a:cubicBezTo>
                <a:cubicBezTo>
                  <a:pt x="14678" y="7519"/>
                  <a:pt x="14603" y="6966"/>
                  <a:pt x="14497" y="6417"/>
                </a:cubicBezTo>
                <a:close/>
                <a:moveTo>
                  <a:pt x="14241" y="9137"/>
                </a:moveTo>
                <a:cubicBezTo>
                  <a:pt x="14555" y="9137"/>
                  <a:pt x="14808" y="9391"/>
                  <a:pt x="14808" y="9702"/>
                </a:cubicBezTo>
                <a:cubicBezTo>
                  <a:pt x="14808" y="10016"/>
                  <a:pt x="14555" y="10270"/>
                  <a:pt x="14241" y="10270"/>
                </a:cubicBezTo>
                <a:lnTo>
                  <a:pt x="14241" y="10267"/>
                </a:lnTo>
                <a:lnTo>
                  <a:pt x="14204" y="10267"/>
                </a:lnTo>
                <a:cubicBezTo>
                  <a:pt x="13902" y="10251"/>
                  <a:pt x="13667" y="10004"/>
                  <a:pt x="13667" y="9702"/>
                </a:cubicBezTo>
                <a:cubicBezTo>
                  <a:pt x="13667" y="9403"/>
                  <a:pt x="13899" y="9155"/>
                  <a:pt x="14195" y="9137"/>
                </a:cubicBezTo>
                <a:close/>
                <a:moveTo>
                  <a:pt x="18099" y="10270"/>
                </a:moveTo>
                <a:cubicBezTo>
                  <a:pt x="17861" y="10967"/>
                  <a:pt x="17194" y="11643"/>
                  <a:pt x="16161" y="12217"/>
                </a:cubicBezTo>
                <a:cubicBezTo>
                  <a:pt x="15632" y="12504"/>
                  <a:pt x="15080" y="12742"/>
                  <a:pt x="14506" y="12930"/>
                </a:cubicBezTo>
                <a:cubicBezTo>
                  <a:pt x="14606" y="12407"/>
                  <a:pt x="14678" y="11873"/>
                  <a:pt x="14730" y="11323"/>
                </a:cubicBezTo>
                <a:lnTo>
                  <a:pt x="14730" y="11326"/>
                </a:lnTo>
                <a:cubicBezTo>
                  <a:pt x="15243" y="11166"/>
                  <a:pt x="15654" y="10774"/>
                  <a:pt x="15835" y="10270"/>
                </a:cubicBezTo>
                <a:close/>
                <a:moveTo>
                  <a:pt x="4542" y="10267"/>
                </a:moveTo>
                <a:cubicBezTo>
                  <a:pt x="4566" y="11163"/>
                  <a:pt x="4660" y="12060"/>
                  <a:pt x="4820" y="12945"/>
                </a:cubicBezTo>
                <a:cubicBezTo>
                  <a:pt x="2927" y="12320"/>
                  <a:pt x="1583" y="11351"/>
                  <a:pt x="1230" y="10267"/>
                </a:cubicBezTo>
                <a:close/>
                <a:moveTo>
                  <a:pt x="9062" y="10267"/>
                </a:moveTo>
                <a:lnTo>
                  <a:pt x="9062" y="12628"/>
                </a:lnTo>
                <a:cubicBezTo>
                  <a:pt x="8603" y="12791"/>
                  <a:pt x="8238" y="13141"/>
                  <a:pt x="8054" y="13594"/>
                </a:cubicBezTo>
                <a:cubicBezTo>
                  <a:pt x="7377" y="13534"/>
                  <a:pt x="6707" y="13428"/>
                  <a:pt x="6046" y="13280"/>
                </a:cubicBezTo>
                <a:cubicBezTo>
                  <a:pt x="5828" y="12290"/>
                  <a:pt x="5702" y="11281"/>
                  <a:pt x="5674" y="10267"/>
                </a:cubicBezTo>
                <a:close/>
                <a:moveTo>
                  <a:pt x="12631" y="10267"/>
                </a:moveTo>
                <a:cubicBezTo>
                  <a:pt x="12794" y="10725"/>
                  <a:pt x="13144" y="11091"/>
                  <a:pt x="13597" y="11275"/>
                </a:cubicBezTo>
                <a:cubicBezTo>
                  <a:pt x="13534" y="11945"/>
                  <a:pt x="13431" y="12613"/>
                  <a:pt x="13280" y="13268"/>
                </a:cubicBezTo>
                <a:cubicBezTo>
                  <a:pt x="12595" y="13422"/>
                  <a:pt x="11900" y="13531"/>
                  <a:pt x="11203" y="13594"/>
                </a:cubicBezTo>
                <a:cubicBezTo>
                  <a:pt x="11019" y="13141"/>
                  <a:pt x="10653" y="12791"/>
                  <a:pt x="10194" y="12628"/>
                </a:cubicBezTo>
                <a:lnTo>
                  <a:pt x="10194" y="10267"/>
                </a:lnTo>
                <a:close/>
                <a:moveTo>
                  <a:pt x="9627" y="13678"/>
                </a:moveTo>
                <a:cubicBezTo>
                  <a:pt x="9923" y="13678"/>
                  <a:pt x="10170" y="13905"/>
                  <a:pt x="10191" y="14201"/>
                </a:cubicBezTo>
                <a:lnTo>
                  <a:pt x="10191" y="14231"/>
                </a:lnTo>
                <a:cubicBezTo>
                  <a:pt x="10191" y="14231"/>
                  <a:pt x="10191" y="14234"/>
                  <a:pt x="10191" y="14237"/>
                </a:cubicBezTo>
                <a:cubicBezTo>
                  <a:pt x="10188" y="14545"/>
                  <a:pt x="9938" y="14793"/>
                  <a:pt x="9630" y="14796"/>
                </a:cubicBezTo>
                <a:cubicBezTo>
                  <a:pt x="9319" y="14796"/>
                  <a:pt x="9065" y="14545"/>
                  <a:pt x="9062" y="14237"/>
                </a:cubicBezTo>
                <a:lnTo>
                  <a:pt x="9062" y="14231"/>
                </a:lnTo>
                <a:lnTo>
                  <a:pt x="9062" y="14201"/>
                </a:lnTo>
                <a:cubicBezTo>
                  <a:pt x="9083" y="13905"/>
                  <a:pt x="9331" y="13678"/>
                  <a:pt x="9627" y="13678"/>
                </a:cubicBezTo>
                <a:close/>
                <a:moveTo>
                  <a:pt x="1640" y="12579"/>
                </a:moveTo>
                <a:lnTo>
                  <a:pt x="1640" y="12579"/>
                </a:lnTo>
                <a:cubicBezTo>
                  <a:pt x="1936" y="12812"/>
                  <a:pt x="2250" y="13020"/>
                  <a:pt x="2579" y="13204"/>
                </a:cubicBezTo>
                <a:cubicBezTo>
                  <a:pt x="3313" y="13615"/>
                  <a:pt x="4168" y="13953"/>
                  <a:pt x="5110" y="14213"/>
                </a:cubicBezTo>
                <a:cubicBezTo>
                  <a:pt x="5496" y="15620"/>
                  <a:pt x="6061" y="16813"/>
                  <a:pt x="6752" y="17691"/>
                </a:cubicBezTo>
                <a:cubicBezTo>
                  <a:pt x="4373" y="16828"/>
                  <a:pt x="2501" y="14956"/>
                  <a:pt x="1640" y="12579"/>
                </a:cubicBezTo>
                <a:close/>
                <a:moveTo>
                  <a:pt x="17698" y="12555"/>
                </a:moveTo>
                <a:cubicBezTo>
                  <a:pt x="16837" y="14938"/>
                  <a:pt x="14932" y="16831"/>
                  <a:pt x="12535" y="17691"/>
                </a:cubicBezTo>
                <a:cubicBezTo>
                  <a:pt x="12770" y="17395"/>
                  <a:pt x="12981" y="17081"/>
                  <a:pt x="13169" y="16752"/>
                </a:cubicBezTo>
                <a:cubicBezTo>
                  <a:pt x="13594" y="16013"/>
                  <a:pt x="13945" y="15149"/>
                  <a:pt x="14213" y="14201"/>
                </a:cubicBezTo>
                <a:cubicBezTo>
                  <a:pt x="15140" y="13944"/>
                  <a:pt x="15986" y="13609"/>
                  <a:pt x="16713" y="13204"/>
                </a:cubicBezTo>
                <a:cubicBezTo>
                  <a:pt x="17058" y="13014"/>
                  <a:pt x="17387" y="12797"/>
                  <a:pt x="17698" y="12555"/>
                </a:cubicBezTo>
                <a:close/>
                <a:moveTo>
                  <a:pt x="6381" y="14503"/>
                </a:moveTo>
                <a:cubicBezTo>
                  <a:pt x="6906" y="14602"/>
                  <a:pt x="7450" y="14678"/>
                  <a:pt x="8005" y="14726"/>
                </a:cubicBezTo>
                <a:cubicBezTo>
                  <a:pt x="8162" y="15240"/>
                  <a:pt x="8555" y="15650"/>
                  <a:pt x="9062" y="15831"/>
                </a:cubicBezTo>
                <a:lnTo>
                  <a:pt x="9062" y="18096"/>
                </a:lnTo>
                <a:cubicBezTo>
                  <a:pt x="8286" y="17833"/>
                  <a:pt x="7531" y="17048"/>
                  <a:pt x="6933" y="15853"/>
                </a:cubicBezTo>
                <a:cubicBezTo>
                  <a:pt x="6716" y="15415"/>
                  <a:pt x="6532" y="14965"/>
                  <a:pt x="6381" y="14503"/>
                </a:cubicBezTo>
                <a:close/>
                <a:moveTo>
                  <a:pt x="12933" y="14497"/>
                </a:moveTo>
                <a:cubicBezTo>
                  <a:pt x="12740" y="15083"/>
                  <a:pt x="12486" y="15650"/>
                  <a:pt x="12184" y="16188"/>
                </a:cubicBezTo>
                <a:cubicBezTo>
                  <a:pt x="11595" y="17211"/>
                  <a:pt x="10904" y="17869"/>
                  <a:pt x="10194" y="18099"/>
                </a:cubicBezTo>
                <a:lnTo>
                  <a:pt x="10194" y="15831"/>
                </a:lnTo>
                <a:cubicBezTo>
                  <a:pt x="10702" y="15650"/>
                  <a:pt x="11094" y="15240"/>
                  <a:pt x="11251" y="14726"/>
                </a:cubicBezTo>
                <a:cubicBezTo>
                  <a:pt x="11828" y="14675"/>
                  <a:pt x="12390" y="14596"/>
                  <a:pt x="12933" y="14497"/>
                </a:cubicBezTo>
                <a:close/>
                <a:moveTo>
                  <a:pt x="9630" y="0"/>
                </a:moveTo>
                <a:cubicBezTo>
                  <a:pt x="7063" y="0"/>
                  <a:pt x="4645" y="1015"/>
                  <a:pt x="2821" y="2860"/>
                </a:cubicBezTo>
                <a:cubicBezTo>
                  <a:pt x="1012" y="4678"/>
                  <a:pt x="1" y="7138"/>
                  <a:pt x="4" y="9702"/>
                </a:cubicBezTo>
                <a:cubicBezTo>
                  <a:pt x="4" y="15016"/>
                  <a:pt x="4313" y="19325"/>
                  <a:pt x="9630" y="19325"/>
                </a:cubicBezTo>
                <a:cubicBezTo>
                  <a:pt x="9634" y="19325"/>
                  <a:pt x="9637" y="19325"/>
                  <a:pt x="9641" y="19325"/>
                </a:cubicBezTo>
                <a:cubicBezTo>
                  <a:pt x="12198" y="19325"/>
                  <a:pt x="14654" y="18314"/>
                  <a:pt x="16469" y="16508"/>
                </a:cubicBezTo>
                <a:cubicBezTo>
                  <a:pt x="18314" y="14687"/>
                  <a:pt x="19328" y="12268"/>
                  <a:pt x="19328" y="9702"/>
                </a:cubicBezTo>
                <a:cubicBezTo>
                  <a:pt x="19328" y="8407"/>
                  <a:pt x="19069" y="7129"/>
                  <a:pt x="18558" y="5940"/>
                </a:cubicBezTo>
                <a:cubicBezTo>
                  <a:pt x="18066" y="4789"/>
                  <a:pt x="17360" y="3741"/>
                  <a:pt x="16472" y="2857"/>
                </a:cubicBezTo>
                <a:cubicBezTo>
                  <a:pt x="15587" y="1969"/>
                  <a:pt x="14539" y="1263"/>
                  <a:pt x="13389" y="770"/>
                </a:cubicBezTo>
                <a:cubicBezTo>
                  <a:pt x="12199" y="260"/>
                  <a:pt x="10922" y="0"/>
                  <a:pt x="96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DF4A2F-0AC0-4D8F-858B-99D5E2E11929}"/>
              </a:ext>
            </a:extLst>
          </p:cNvPr>
          <p:cNvSpPr txBox="1"/>
          <p:nvPr/>
        </p:nvSpPr>
        <p:spPr>
          <a:xfrm>
            <a:off x="7516365" y="2162092"/>
            <a:ext cx="21916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+7 383 373 20 83</a:t>
            </a:r>
          </a:p>
          <a:p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+7 913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986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33</a:t>
            </a: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30</a:t>
            </a: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+7 962 829 27 43</a:t>
            </a:r>
            <a:endParaRPr lang="ru-R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4E8169-626C-4385-8827-AFFCB5DDB14A}"/>
              </a:ext>
            </a:extLst>
          </p:cNvPr>
          <p:cNvSpPr txBox="1"/>
          <p:nvPr/>
        </p:nvSpPr>
        <p:spPr>
          <a:xfrm>
            <a:off x="7516365" y="3448050"/>
            <a:ext cx="364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novosibirsk@exportcenter.ru</a:t>
            </a:r>
            <a:endParaRPr lang="ru-R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588063-D83F-4689-8591-7C239B7A3A9C}"/>
              </a:ext>
            </a:extLst>
          </p:cNvPr>
          <p:cNvSpPr txBox="1"/>
          <p:nvPr/>
        </p:nvSpPr>
        <p:spPr>
          <a:xfrm>
            <a:off x="7516365" y="4231466"/>
            <a:ext cx="4060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www.myexport.exportcenter.ru</a:t>
            </a:r>
            <a:endParaRPr lang="ru-R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7D110F-BF33-4C7C-9464-B6EF7B41E565}"/>
              </a:ext>
            </a:extLst>
          </p:cNvPr>
          <p:cNvSpPr txBox="1"/>
          <p:nvPr/>
        </p:nvSpPr>
        <p:spPr>
          <a:xfrm>
            <a:off x="7516365" y="5050628"/>
            <a:ext cx="53712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Новосибирск, </a:t>
            </a:r>
          </a:p>
          <a:p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БЦ Новая высота, ул. Фрунзе 242,</a:t>
            </a:r>
          </a:p>
          <a:p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офис 711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A816149-19F2-43DA-A331-42E2CF242F6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493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895" y="-3121836"/>
            <a:ext cx="2361961" cy="109247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83CB513-CEF9-4DD5-9B65-4A959E34C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04" y="2746623"/>
            <a:ext cx="5592841" cy="148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443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1868</TotalTime>
  <Words>1525</Words>
  <Application>Microsoft Office PowerPoint</Application>
  <PresentationFormat>Широкоэкранный</PresentationFormat>
  <Paragraphs>412</Paragraphs>
  <Slides>29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47" baseType="lpstr">
      <vt:lpstr>Akrobat</vt:lpstr>
      <vt:lpstr>Akrobat Black</vt:lpstr>
      <vt:lpstr>Anonymous Pro</vt:lpstr>
      <vt:lpstr>Arial</vt:lpstr>
      <vt:lpstr>Arial Black</vt:lpstr>
      <vt:lpstr>Arial Narrow</vt:lpstr>
      <vt:lpstr>Bebas Neue Bold</vt:lpstr>
      <vt:lpstr>Calibri</vt:lpstr>
      <vt:lpstr>Calibri Light</vt:lpstr>
      <vt:lpstr>Century Gothic</vt:lpstr>
      <vt:lpstr>Circe Bold</vt:lpstr>
      <vt:lpstr>Corsa Grotesk</vt:lpstr>
      <vt:lpstr>Golos UI</vt:lpstr>
      <vt:lpstr>Shobhika Regular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ПАВИЛЬОНЫ АПК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ГАРАНТИЯ В ПОЛЬЗУ ФНС</vt:lpstr>
      <vt:lpstr>Презентация PowerPoint</vt:lpstr>
      <vt:lpstr>ЭКСПОРТНЫЙ  ФАКТОРИНГ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Яковлева Анастасия Олеговна</dc:creator>
  <cp:lastModifiedBy>Брагова Елена Анатольевна</cp:lastModifiedBy>
  <cp:revision>57</cp:revision>
  <dcterms:created xsi:type="dcterms:W3CDTF">2025-03-19T04:33:08Z</dcterms:created>
  <dcterms:modified xsi:type="dcterms:W3CDTF">2025-04-02T12:24:14Z</dcterms:modified>
</cp:coreProperties>
</file>